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0" r:id="rId2"/>
    <p:sldId id="262" r:id="rId3"/>
    <p:sldId id="264" r:id="rId4"/>
    <p:sldId id="265" r:id="rId5"/>
    <p:sldId id="266" r:id="rId6"/>
    <p:sldId id="267" r:id="rId7"/>
    <p:sldId id="268" r:id="rId8"/>
    <p:sldId id="269" r:id="rId9"/>
    <p:sldId id="270" r:id="rId10"/>
    <p:sldId id="271" r:id="rId11"/>
    <p:sldId id="272" r:id="rId12"/>
    <p:sldId id="273" r:id="rId13"/>
    <p:sldId id="274" r:id="rId14"/>
    <p:sldId id="275" r:id="rId15"/>
    <p:sldId id="277" r:id="rId16"/>
    <p:sldId id="276" r:id="rId17"/>
    <p:sldId id="278" r:id="rId18"/>
    <p:sldId id="279" r:id="rId19"/>
    <p:sldId id="280" r:id="rId20"/>
    <p:sldId id="283" r:id="rId21"/>
    <p:sldId id="284" r:id="rId22"/>
    <p:sldId id="312" r:id="rId23"/>
    <p:sldId id="286" r:id="rId24"/>
    <p:sldId id="287" r:id="rId25"/>
    <p:sldId id="288" r:id="rId26"/>
    <p:sldId id="289" r:id="rId27"/>
    <p:sldId id="290" r:id="rId28"/>
    <p:sldId id="291" r:id="rId29"/>
    <p:sldId id="292" r:id="rId30"/>
    <p:sldId id="293" r:id="rId31"/>
    <p:sldId id="294" r:id="rId32"/>
    <p:sldId id="311" r:id="rId33"/>
    <p:sldId id="310" r:id="rId34"/>
    <p:sldId id="295" r:id="rId35"/>
    <p:sldId id="296" r:id="rId36"/>
    <p:sldId id="297" r:id="rId37"/>
    <p:sldId id="298" r:id="rId38"/>
    <p:sldId id="299" r:id="rId39"/>
    <p:sldId id="300" r:id="rId40"/>
    <p:sldId id="301" r:id="rId41"/>
    <p:sldId id="302" r:id="rId42"/>
    <p:sldId id="303" r:id="rId43"/>
    <p:sldId id="304" r:id="rId44"/>
    <p:sldId id="305" r:id="rId45"/>
    <p:sldId id="308" r:id="rId46"/>
    <p:sldId id="309" r:id="rId47"/>
    <p:sldId id="306" r:id="rId4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570" y="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48AACD-9114-EE4C-6292-03E2296C7BB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7EA6D8C-C99E-3F6F-FB57-8267BA09BD2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81F1783-2296-5064-8124-A105649AA527}"/>
              </a:ext>
            </a:extLst>
          </p:cNvPr>
          <p:cNvSpPr>
            <a:spLocks noGrp="1"/>
          </p:cNvSpPr>
          <p:nvPr>
            <p:ph type="dt" sz="half" idx="10"/>
          </p:nvPr>
        </p:nvSpPr>
        <p:spPr/>
        <p:txBody>
          <a:bodyPr/>
          <a:lstStyle/>
          <a:p>
            <a:fld id="{AC9F3AFF-8699-4194-B643-7B5B9374F457}" type="datetimeFigureOut">
              <a:rPr lang="en-US" smtClean="0"/>
              <a:t>3/24/2024</a:t>
            </a:fld>
            <a:endParaRPr lang="en-US"/>
          </a:p>
        </p:txBody>
      </p:sp>
      <p:sp>
        <p:nvSpPr>
          <p:cNvPr id="5" name="Footer Placeholder 4">
            <a:extLst>
              <a:ext uri="{FF2B5EF4-FFF2-40B4-BE49-F238E27FC236}">
                <a16:creationId xmlns:a16="http://schemas.microsoft.com/office/drawing/2014/main" id="{13605F58-56BF-0368-8ED3-57E4F13A0D7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5A2A526-E46B-94D1-A8A2-58A74A4E9B2A}"/>
              </a:ext>
            </a:extLst>
          </p:cNvPr>
          <p:cNvSpPr>
            <a:spLocks noGrp="1"/>
          </p:cNvSpPr>
          <p:nvPr>
            <p:ph type="sldNum" sz="quarter" idx="12"/>
          </p:nvPr>
        </p:nvSpPr>
        <p:spPr/>
        <p:txBody>
          <a:bodyPr/>
          <a:lstStyle/>
          <a:p>
            <a:fld id="{CF84E9B8-1CB8-4E6A-B768-19DED0199997}" type="slidenum">
              <a:rPr lang="en-US" smtClean="0"/>
              <a:t>‹#›</a:t>
            </a:fld>
            <a:endParaRPr lang="en-US"/>
          </a:p>
        </p:txBody>
      </p:sp>
    </p:spTree>
    <p:extLst>
      <p:ext uri="{BB962C8B-B14F-4D97-AF65-F5344CB8AC3E}">
        <p14:creationId xmlns:p14="http://schemas.microsoft.com/office/powerpoint/2010/main" val="39637075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86BCC5-27B0-A971-C63E-2E41DC3D732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094FF42-96C1-BA72-EB35-F2F9942D363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03934A2-AB7E-6F12-8BBD-79DA6255D34B}"/>
              </a:ext>
            </a:extLst>
          </p:cNvPr>
          <p:cNvSpPr>
            <a:spLocks noGrp="1"/>
          </p:cNvSpPr>
          <p:nvPr>
            <p:ph type="dt" sz="half" idx="10"/>
          </p:nvPr>
        </p:nvSpPr>
        <p:spPr/>
        <p:txBody>
          <a:bodyPr/>
          <a:lstStyle/>
          <a:p>
            <a:fld id="{AC9F3AFF-8699-4194-B643-7B5B9374F457}" type="datetimeFigureOut">
              <a:rPr lang="en-US" smtClean="0"/>
              <a:t>3/24/2024</a:t>
            </a:fld>
            <a:endParaRPr lang="en-US"/>
          </a:p>
        </p:txBody>
      </p:sp>
      <p:sp>
        <p:nvSpPr>
          <p:cNvPr id="5" name="Footer Placeholder 4">
            <a:extLst>
              <a:ext uri="{FF2B5EF4-FFF2-40B4-BE49-F238E27FC236}">
                <a16:creationId xmlns:a16="http://schemas.microsoft.com/office/drawing/2014/main" id="{A92773F9-0755-FA35-8BD0-198CA4A87BF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4FBF6DD-C888-7BC7-1B4A-B123F1784866}"/>
              </a:ext>
            </a:extLst>
          </p:cNvPr>
          <p:cNvSpPr>
            <a:spLocks noGrp="1"/>
          </p:cNvSpPr>
          <p:nvPr>
            <p:ph type="sldNum" sz="quarter" idx="12"/>
          </p:nvPr>
        </p:nvSpPr>
        <p:spPr/>
        <p:txBody>
          <a:bodyPr/>
          <a:lstStyle/>
          <a:p>
            <a:fld id="{CF84E9B8-1CB8-4E6A-B768-19DED0199997}" type="slidenum">
              <a:rPr lang="en-US" smtClean="0"/>
              <a:t>‹#›</a:t>
            </a:fld>
            <a:endParaRPr lang="en-US"/>
          </a:p>
        </p:txBody>
      </p:sp>
    </p:spTree>
    <p:extLst>
      <p:ext uri="{BB962C8B-B14F-4D97-AF65-F5344CB8AC3E}">
        <p14:creationId xmlns:p14="http://schemas.microsoft.com/office/powerpoint/2010/main" val="10400624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F5A0B49-7E05-B354-0C36-E8177DC2F8AC}"/>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381EC7C-A87B-7496-5849-5F5037E689F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DAE95E0-1C4E-5742-3EA5-AF730F869625}"/>
              </a:ext>
            </a:extLst>
          </p:cNvPr>
          <p:cNvSpPr>
            <a:spLocks noGrp="1"/>
          </p:cNvSpPr>
          <p:nvPr>
            <p:ph type="dt" sz="half" idx="10"/>
          </p:nvPr>
        </p:nvSpPr>
        <p:spPr/>
        <p:txBody>
          <a:bodyPr/>
          <a:lstStyle/>
          <a:p>
            <a:fld id="{AC9F3AFF-8699-4194-B643-7B5B9374F457}" type="datetimeFigureOut">
              <a:rPr lang="en-US" smtClean="0"/>
              <a:t>3/24/2024</a:t>
            </a:fld>
            <a:endParaRPr lang="en-US"/>
          </a:p>
        </p:txBody>
      </p:sp>
      <p:sp>
        <p:nvSpPr>
          <p:cNvPr id="5" name="Footer Placeholder 4">
            <a:extLst>
              <a:ext uri="{FF2B5EF4-FFF2-40B4-BE49-F238E27FC236}">
                <a16:creationId xmlns:a16="http://schemas.microsoft.com/office/drawing/2014/main" id="{82E502E3-CD15-260F-8B5F-97A1360F31A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C6C63AD-28CA-5829-F375-591AD935941F}"/>
              </a:ext>
            </a:extLst>
          </p:cNvPr>
          <p:cNvSpPr>
            <a:spLocks noGrp="1"/>
          </p:cNvSpPr>
          <p:nvPr>
            <p:ph type="sldNum" sz="quarter" idx="12"/>
          </p:nvPr>
        </p:nvSpPr>
        <p:spPr/>
        <p:txBody>
          <a:bodyPr/>
          <a:lstStyle/>
          <a:p>
            <a:fld id="{CF84E9B8-1CB8-4E6A-B768-19DED0199997}" type="slidenum">
              <a:rPr lang="en-US" smtClean="0"/>
              <a:t>‹#›</a:t>
            </a:fld>
            <a:endParaRPr lang="en-US"/>
          </a:p>
        </p:txBody>
      </p:sp>
    </p:spTree>
    <p:extLst>
      <p:ext uri="{BB962C8B-B14F-4D97-AF65-F5344CB8AC3E}">
        <p14:creationId xmlns:p14="http://schemas.microsoft.com/office/powerpoint/2010/main" val="28072815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68521D-7606-D1B1-B8E2-40EB2377045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8321A07-1524-A2E3-F2D3-5E65B50364E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6D373DE-AAD5-FFDC-4639-B30A1156E5E2}"/>
              </a:ext>
            </a:extLst>
          </p:cNvPr>
          <p:cNvSpPr>
            <a:spLocks noGrp="1"/>
          </p:cNvSpPr>
          <p:nvPr>
            <p:ph type="dt" sz="half" idx="10"/>
          </p:nvPr>
        </p:nvSpPr>
        <p:spPr/>
        <p:txBody>
          <a:bodyPr/>
          <a:lstStyle/>
          <a:p>
            <a:fld id="{AC9F3AFF-8699-4194-B643-7B5B9374F457}" type="datetimeFigureOut">
              <a:rPr lang="en-US" smtClean="0"/>
              <a:t>3/24/2024</a:t>
            </a:fld>
            <a:endParaRPr lang="en-US"/>
          </a:p>
        </p:txBody>
      </p:sp>
      <p:sp>
        <p:nvSpPr>
          <p:cNvPr id="5" name="Footer Placeholder 4">
            <a:extLst>
              <a:ext uri="{FF2B5EF4-FFF2-40B4-BE49-F238E27FC236}">
                <a16:creationId xmlns:a16="http://schemas.microsoft.com/office/drawing/2014/main" id="{9FBB19FF-4988-EF46-F5E7-0EDA7F5C29C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F7EB92A-7DCF-F7E7-3F27-DDDD794520C8}"/>
              </a:ext>
            </a:extLst>
          </p:cNvPr>
          <p:cNvSpPr>
            <a:spLocks noGrp="1"/>
          </p:cNvSpPr>
          <p:nvPr>
            <p:ph type="sldNum" sz="quarter" idx="12"/>
          </p:nvPr>
        </p:nvSpPr>
        <p:spPr/>
        <p:txBody>
          <a:bodyPr/>
          <a:lstStyle/>
          <a:p>
            <a:fld id="{CF84E9B8-1CB8-4E6A-B768-19DED0199997}" type="slidenum">
              <a:rPr lang="en-US" smtClean="0"/>
              <a:t>‹#›</a:t>
            </a:fld>
            <a:endParaRPr lang="en-US"/>
          </a:p>
        </p:txBody>
      </p:sp>
    </p:spTree>
    <p:extLst>
      <p:ext uri="{BB962C8B-B14F-4D97-AF65-F5344CB8AC3E}">
        <p14:creationId xmlns:p14="http://schemas.microsoft.com/office/powerpoint/2010/main" val="3413004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C01777-2546-C025-670C-0B152E22C8D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0287C8E7-5FA9-DE7E-287C-2369EA3878F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2D7BBF6-ADED-BB85-3EE2-01DEAEC50BC8}"/>
              </a:ext>
            </a:extLst>
          </p:cNvPr>
          <p:cNvSpPr>
            <a:spLocks noGrp="1"/>
          </p:cNvSpPr>
          <p:nvPr>
            <p:ph type="dt" sz="half" idx="10"/>
          </p:nvPr>
        </p:nvSpPr>
        <p:spPr/>
        <p:txBody>
          <a:bodyPr/>
          <a:lstStyle/>
          <a:p>
            <a:fld id="{AC9F3AFF-8699-4194-B643-7B5B9374F457}" type="datetimeFigureOut">
              <a:rPr lang="en-US" smtClean="0"/>
              <a:t>3/24/2024</a:t>
            </a:fld>
            <a:endParaRPr lang="en-US"/>
          </a:p>
        </p:txBody>
      </p:sp>
      <p:sp>
        <p:nvSpPr>
          <p:cNvPr id="5" name="Footer Placeholder 4">
            <a:extLst>
              <a:ext uri="{FF2B5EF4-FFF2-40B4-BE49-F238E27FC236}">
                <a16:creationId xmlns:a16="http://schemas.microsoft.com/office/drawing/2014/main" id="{8D21B678-3181-6080-2D00-363D7B158C6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9939C9C-8876-2936-F06D-95E9D87C81D2}"/>
              </a:ext>
            </a:extLst>
          </p:cNvPr>
          <p:cNvSpPr>
            <a:spLocks noGrp="1"/>
          </p:cNvSpPr>
          <p:nvPr>
            <p:ph type="sldNum" sz="quarter" idx="12"/>
          </p:nvPr>
        </p:nvSpPr>
        <p:spPr/>
        <p:txBody>
          <a:bodyPr/>
          <a:lstStyle/>
          <a:p>
            <a:fld id="{CF84E9B8-1CB8-4E6A-B768-19DED0199997}" type="slidenum">
              <a:rPr lang="en-US" smtClean="0"/>
              <a:t>‹#›</a:t>
            </a:fld>
            <a:endParaRPr lang="en-US"/>
          </a:p>
        </p:txBody>
      </p:sp>
    </p:spTree>
    <p:extLst>
      <p:ext uri="{BB962C8B-B14F-4D97-AF65-F5344CB8AC3E}">
        <p14:creationId xmlns:p14="http://schemas.microsoft.com/office/powerpoint/2010/main" val="34608935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69B803-9304-8379-8790-8E09C3CFB7F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9EDF8F6-249A-DE01-E65F-48BC6164C2C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81705AE-258A-45AE-02AC-B7BB58BE59C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E1594D7-F18D-8846-FD29-A4FCCFDBE251}"/>
              </a:ext>
            </a:extLst>
          </p:cNvPr>
          <p:cNvSpPr>
            <a:spLocks noGrp="1"/>
          </p:cNvSpPr>
          <p:nvPr>
            <p:ph type="dt" sz="half" idx="10"/>
          </p:nvPr>
        </p:nvSpPr>
        <p:spPr/>
        <p:txBody>
          <a:bodyPr/>
          <a:lstStyle/>
          <a:p>
            <a:fld id="{AC9F3AFF-8699-4194-B643-7B5B9374F457}" type="datetimeFigureOut">
              <a:rPr lang="en-US" smtClean="0"/>
              <a:t>3/24/2024</a:t>
            </a:fld>
            <a:endParaRPr lang="en-US"/>
          </a:p>
        </p:txBody>
      </p:sp>
      <p:sp>
        <p:nvSpPr>
          <p:cNvPr id="6" name="Footer Placeholder 5">
            <a:extLst>
              <a:ext uri="{FF2B5EF4-FFF2-40B4-BE49-F238E27FC236}">
                <a16:creationId xmlns:a16="http://schemas.microsoft.com/office/drawing/2014/main" id="{502AA270-0A2C-B995-EDFE-CAB42F1F8A2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2D82B86-2075-7599-13CD-AC3DB54EA00E}"/>
              </a:ext>
            </a:extLst>
          </p:cNvPr>
          <p:cNvSpPr>
            <a:spLocks noGrp="1"/>
          </p:cNvSpPr>
          <p:nvPr>
            <p:ph type="sldNum" sz="quarter" idx="12"/>
          </p:nvPr>
        </p:nvSpPr>
        <p:spPr/>
        <p:txBody>
          <a:bodyPr/>
          <a:lstStyle/>
          <a:p>
            <a:fld id="{CF84E9B8-1CB8-4E6A-B768-19DED0199997}" type="slidenum">
              <a:rPr lang="en-US" smtClean="0"/>
              <a:t>‹#›</a:t>
            </a:fld>
            <a:endParaRPr lang="en-US"/>
          </a:p>
        </p:txBody>
      </p:sp>
    </p:spTree>
    <p:extLst>
      <p:ext uri="{BB962C8B-B14F-4D97-AF65-F5344CB8AC3E}">
        <p14:creationId xmlns:p14="http://schemas.microsoft.com/office/powerpoint/2010/main" val="20886807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E82559-6E19-F73F-2CF8-AD20163EA58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C8CDB6C-BD81-A2EE-D23A-FD6FC223FC8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936E169-7535-F9F3-0C9C-2DC5A864696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703E0A8-F379-D8EF-0F40-3DFEA05749E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F0E8034-EBEB-FFD7-F1E6-12C92838A19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0A4079B-CC32-2A42-F553-2FF666A73FB3}"/>
              </a:ext>
            </a:extLst>
          </p:cNvPr>
          <p:cNvSpPr>
            <a:spLocks noGrp="1"/>
          </p:cNvSpPr>
          <p:nvPr>
            <p:ph type="dt" sz="half" idx="10"/>
          </p:nvPr>
        </p:nvSpPr>
        <p:spPr/>
        <p:txBody>
          <a:bodyPr/>
          <a:lstStyle/>
          <a:p>
            <a:fld id="{AC9F3AFF-8699-4194-B643-7B5B9374F457}" type="datetimeFigureOut">
              <a:rPr lang="en-US" smtClean="0"/>
              <a:t>3/24/2024</a:t>
            </a:fld>
            <a:endParaRPr lang="en-US"/>
          </a:p>
        </p:txBody>
      </p:sp>
      <p:sp>
        <p:nvSpPr>
          <p:cNvPr id="8" name="Footer Placeholder 7">
            <a:extLst>
              <a:ext uri="{FF2B5EF4-FFF2-40B4-BE49-F238E27FC236}">
                <a16:creationId xmlns:a16="http://schemas.microsoft.com/office/drawing/2014/main" id="{0B645ED0-B954-BF34-325E-57B0B283F4B1}"/>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22390A8D-3E8F-B1DF-A9C1-6CA102C8772F}"/>
              </a:ext>
            </a:extLst>
          </p:cNvPr>
          <p:cNvSpPr>
            <a:spLocks noGrp="1"/>
          </p:cNvSpPr>
          <p:nvPr>
            <p:ph type="sldNum" sz="quarter" idx="12"/>
          </p:nvPr>
        </p:nvSpPr>
        <p:spPr/>
        <p:txBody>
          <a:bodyPr/>
          <a:lstStyle/>
          <a:p>
            <a:fld id="{CF84E9B8-1CB8-4E6A-B768-19DED0199997}" type="slidenum">
              <a:rPr lang="en-US" smtClean="0"/>
              <a:t>‹#›</a:t>
            </a:fld>
            <a:endParaRPr lang="en-US"/>
          </a:p>
        </p:txBody>
      </p:sp>
    </p:spTree>
    <p:extLst>
      <p:ext uri="{BB962C8B-B14F-4D97-AF65-F5344CB8AC3E}">
        <p14:creationId xmlns:p14="http://schemas.microsoft.com/office/powerpoint/2010/main" val="28037498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AB2DD0-7332-53DD-5D72-F1D3EEE8AD1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069737B9-E976-EAEF-9043-4B4C71610CB5}"/>
              </a:ext>
            </a:extLst>
          </p:cNvPr>
          <p:cNvSpPr>
            <a:spLocks noGrp="1"/>
          </p:cNvSpPr>
          <p:nvPr>
            <p:ph type="dt" sz="half" idx="10"/>
          </p:nvPr>
        </p:nvSpPr>
        <p:spPr/>
        <p:txBody>
          <a:bodyPr/>
          <a:lstStyle/>
          <a:p>
            <a:fld id="{AC9F3AFF-8699-4194-B643-7B5B9374F457}" type="datetimeFigureOut">
              <a:rPr lang="en-US" smtClean="0"/>
              <a:t>3/24/2024</a:t>
            </a:fld>
            <a:endParaRPr lang="en-US"/>
          </a:p>
        </p:txBody>
      </p:sp>
      <p:sp>
        <p:nvSpPr>
          <p:cNvPr id="4" name="Footer Placeholder 3">
            <a:extLst>
              <a:ext uri="{FF2B5EF4-FFF2-40B4-BE49-F238E27FC236}">
                <a16:creationId xmlns:a16="http://schemas.microsoft.com/office/drawing/2014/main" id="{6B371374-068F-969D-4595-7F2E7ACCE8F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89B2D00D-8ECD-C74D-48E1-4B07F3265382}"/>
              </a:ext>
            </a:extLst>
          </p:cNvPr>
          <p:cNvSpPr>
            <a:spLocks noGrp="1"/>
          </p:cNvSpPr>
          <p:nvPr>
            <p:ph type="sldNum" sz="quarter" idx="12"/>
          </p:nvPr>
        </p:nvSpPr>
        <p:spPr/>
        <p:txBody>
          <a:bodyPr/>
          <a:lstStyle/>
          <a:p>
            <a:fld id="{CF84E9B8-1CB8-4E6A-B768-19DED0199997}" type="slidenum">
              <a:rPr lang="en-US" smtClean="0"/>
              <a:t>‹#›</a:t>
            </a:fld>
            <a:endParaRPr lang="en-US"/>
          </a:p>
        </p:txBody>
      </p:sp>
    </p:spTree>
    <p:extLst>
      <p:ext uri="{BB962C8B-B14F-4D97-AF65-F5344CB8AC3E}">
        <p14:creationId xmlns:p14="http://schemas.microsoft.com/office/powerpoint/2010/main" val="16585453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2259BEB-7BC5-2BA8-25DA-2A85B1EA1299}"/>
              </a:ext>
            </a:extLst>
          </p:cNvPr>
          <p:cNvSpPr>
            <a:spLocks noGrp="1"/>
          </p:cNvSpPr>
          <p:nvPr>
            <p:ph type="dt" sz="half" idx="10"/>
          </p:nvPr>
        </p:nvSpPr>
        <p:spPr/>
        <p:txBody>
          <a:bodyPr/>
          <a:lstStyle/>
          <a:p>
            <a:fld id="{AC9F3AFF-8699-4194-B643-7B5B9374F457}" type="datetimeFigureOut">
              <a:rPr lang="en-US" smtClean="0"/>
              <a:t>3/24/2024</a:t>
            </a:fld>
            <a:endParaRPr lang="en-US"/>
          </a:p>
        </p:txBody>
      </p:sp>
      <p:sp>
        <p:nvSpPr>
          <p:cNvPr id="3" name="Footer Placeholder 2">
            <a:extLst>
              <a:ext uri="{FF2B5EF4-FFF2-40B4-BE49-F238E27FC236}">
                <a16:creationId xmlns:a16="http://schemas.microsoft.com/office/drawing/2014/main" id="{63B2B25F-492C-8A4B-2A6B-674C0C24A61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E13CFF89-CE3D-CCDD-12A7-A5E57BCBEE7F}"/>
              </a:ext>
            </a:extLst>
          </p:cNvPr>
          <p:cNvSpPr>
            <a:spLocks noGrp="1"/>
          </p:cNvSpPr>
          <p:nvPr>
            <p:ph type="sldNum" sz="quarter" idx="12"/>
          </p:nvPr>
        </p:nvSpPr>
        <p:spPr/>
        <p:txBody>
          <a:bodyPr/>
          <a:lstStyle/>
          <a:p>
            <a:fld id="{CF84E9B8-1CB8-4E6A-B768-19DED0199997}" type="slidenum">
              <a:rPr lang="en-US" smtClean="0"/>
              <a:t>‹#›</a:t>
            </a:fld>
            <a:endParaRPr lang="en-US"/>
          </a:p>
        </p:txBody>
      </p:sp>
    </p:spTree>
    <p:extLst>
      <p:ext uri="{BB962C8B-B14F-4D97-AF65-F5344CB8AC3E}">
        <p14:creationId xmlns:p14="http://schemas.microsoft.com/office/powerpoint/2010/main" val="9529883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8CFB9A-CDC5-99B3-D337-11869C21A87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80FD315-0769-F0C9-41B5-0EC5EF73D27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BA02FB7-54D3-7D42-DB3C-814D5DD3993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E56795F-3112-EA6D-29E2-98A44FA035E4}"/>
              </a:ext>
            </a:extLst>
          </p:cNvPr>
          <p:cNvSpPr>
            <a:spLocks noGrp="1"/>
          </p:cNvSpPr>
          <p:nvPr>
            <p:ph type="dt" sz="half" idx="10"/>
          </p:nvPr>
        </p:nvSpPr>
        <p:spPr/>
        <p:txBody>
          <a:bodyPr/>
          <a:lstStyle/>
          <a:p>
            <a:fld id="{AC9F3AFF-8699-4194-B643-7B5B9374F457}" type="datetimeFigureOut">
              <a:rPr lang="en-US" smtClean="0"/>
              <a:t>3/24/2024</a:t>
            </a:fld>
            <a:endParaRPr lang="en-US"/>
          </a:p>
        </p:txBody>
      </p:sp>
      <p:sp>
        <p:nvSpPr>
          <p:cNvPr id="6" name="Footer Placeholder 5">
            <a:extLst>
              <a:ext uri="{FF2B5EF4-FFF2-40B4-BE49-F238E27FC236}">
                <a16:creationId xmlns:a16="http://schemas.microsoft.com/office/drawing/2014/main" id="{37F5D66C-84E1-BBA4-5389-D83E9E755AF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DF93676-6A58-9FE9-DF97-1453CCF41605}"/>
              </a:ext>
            </a:extLst>
          </p:cNvPr>
          <p:cNvSpPr>
            <a:spLocks noGrp="1"/>
          </p:cNvSpPr>
          <p:nvPr>
            <p:ph type="sldNum" sz="quarter" idx="12"/>
          </p:nvPr>
        </p:nvSpPr>
        <p:spPr/>
        <p:txBody>
          <a:bodyPr/>
          <a:lstStyle/>
          <a:p>
            <a:fld id="{CF84E9B8-1CB8-4E6A-B768-19DED0199997}" type="slidenum">
              <a:rPr lang="en-US" smtClean="0"/>
              <a:t>‹#›</a:t>
            </a:fld>
            <a:endParaRPr lang="en-US"/>
          </a:p>
        </p:txBody>
      </p:sp>
    </p:spTree>
    <p:extLst>
      <p:ext uri="{BB962C8B-B14F-4D97-AF65-F5344CB8AC3E}">
        <p14:creationId xmlns:p14="http://schemas.microsoft.com/office/powerpoint/2010/main" val="19149477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A1E3BB-20E7-68C0-D2DD-92D29355467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192008A-55D6-B9CA-81C0-FDF210B00E8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8C6FE7D0-0D6C-014F-EBD8-A8B211DDB43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0220F5B-CAD3-8E4C-6458-16F01937E809}"/>
              </a:ext>
            </a:extLst>
          </p:cNvPr>
          <p:cNvSpPr>
            <a:spLocks noGrp="1"/>
          </p:cNvSpPr>
          <p:nvPr>
            <p:ph type="dt" sz="half" idx="10"/>
          </p:nvPr>
        </p:nvSpPr>
        <p:spPr/>
        <p:txBody>
          <a:bodyPr/>
          <a:lstStyle/>
          <a:p>
            <a:fld id="{AC9F3AFF-8699-4194-B643-7B5B9374F457}" type="datetimeFigureOut">
              <a:rPr lang="en-US" smtClean="0"/>
              <a:t>3/24/2024</a:t>
            </a:fld>
            <a:endParaRPr lang="en-US"/>
          </a:p>
        </p:txBody>
      </p:sp>
      <p:sp>
        <p:nvSpPr>
          <p:cNvPr id="6" name="Footer Placeholder 5">
            <a:extLst>
              <a:ext uri="{FF2B5EF4-FFF2-40B4-BE49-F238E27FC236}">
                <a16:creationId xmlns:a16="http://schemas.microsoft.com/office/drawing/2014/main" id="{09C651DA-1C9C-584E-E8FC-4B3261D6D37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90B8D87-36B6-CC0F-B73A-D6B8D9C8BF79}"/>
              </a:ext>
            </a:extLst>
          </p:cNvPr>
          <p:cNvSpPr>
            <a:spLocks noGrp="1"/>
          </p:cNvSpPr>
          <p:nvPr>
            <p:ph type="sldNum" sz="quarter" idx="12"/>
          </p:nvPr>
        </p:nvSpPr>
        <p:spPr/>
        <p:txBody>
          <a:bodyPr/>
          <a:lstStyle/>
          <a:p>
            <a:fld id="{CF84E9B8-1CB8-4E6A-B768-19DED0199997}" type="slidenum">
              <a:rPr lang="en-US" smtClean="0"/>
              <a:t>‹#›</a:t>
            </a:fld>
            <a:endParaRPr lang="en-US"/>
          </a:p>
        </p:txBody>
      </p:sp>
    </p:spTree>
    <p:extLst>
      <p:ext uri="{BB962C8B-B14F-4D97-AF65-F5344CB8AC3E}">
        <p14:creationId xmlns:p14="http://schemas.microsoft.com/office/powerpoint/2010/main" val="5364609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24F4046-0FC7-4177-AFDB-FE0F97515D8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7BBF8E4-3B0C-70AA-9AB5-35560D027D1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B1B5F1C-BFFA-1D98-00AD-7FD08E796E6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C9F3AFF-8699-4194-B643-7B5B9374F457}" type="datetimeFigureOut">
              <a:rPr lang="en-US" smtClean="0"/>
              <a:t>3/24/2024</a:t>
            </a:fld>
            <a:endParaRPr lang="en-US"/>
          </a:p>
        </p:txBody>
      </p:sp>
      <p:sp>
        <p:nvSpPr>
          <p:cNvPr id="5" name="Footer Placeholder 4">
            <a:extLst>
              <a:ext uri="{FF2B5EF4-FFF2-40B4-BE49-F238E27FC236}">
                <a16:creationId xmlns:a16="http://schemas.microsoft.com/office/drawing/2014/main" id="{256D7BE5-A961-7722-93B6-745DAF34867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EB5A7B4A-C1A9-6FFC-69EF-AA4110C9B16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F84E9B8-1CB8-4E6A-B768-19DED0199997}" type="slidenum">
              <a:rPr lang="en-US" smtClean="0"/>
              <a:t>‹#›</a:t>
            </a:fld>
            <a:endParaRPr lang="en-US"/>
          </a:p>
        </p:txBody>
      </p:sp>
    </p:spTree>
    <p:extLst>
      <p:ext uri="{BB962C8B-B14F-4D97-AF65-F5344CB8AC3E}">
        <p14:creationId xmlns:p14="http://schemas.microsoft.com/office/powerpoint/2010/main" val="30749860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6.jp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6.jp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6.jp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6.jp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6.jp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6.jp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6.jp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6.jp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6.jp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6.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6.jpg"/><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6.jpg"/><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6.jpg"/><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6.jpg"/><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6.jpg"/><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6.jpg"/><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6.jpg"/><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6.jpg"/><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6.jpg"/><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6.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6.jpg"/><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6.jpg"/><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6.jpg"/><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6.jpg"/><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6.jpg"/><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6.jpg"/><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6.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Earth, the Moon, and Mars All Got Hit by a Sun Explosion">
            <a:extLst>
              <a:ext uri="{FF2B5EF4-FFF2-40B4-BE49-F238E27FC236}">
                <a16:creationId xmlns:a16="http://schemas.microsoft.com/office/drawing/2014/main" id="{7ABF884D-0CCD-5781-1BF3-A26306D3C057}"/>
              </a:ext>
            </a:extLst>
          </p:cNvPr>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 y="0"/>
            <a:ext cx="12191999" cy="6858000"/>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Jesus Christ Walks on the Water, Jesus the Son of God Walking on Water,  Digital File Christian Poster Watercolor Picture Instant Download - Etsy">
            <a:extLst>
              <a:ext uri="{FF2B5EF4-FFF2-40B4-BE49-F238E27FC236}">
                <a16:creationId xmlns:a16="http://schemas.microsoft.com/office/drawing/2014/main" id="{C9B0D2A2-760C-913E-CED8-C3B2028891F5}"/>
              </a:ext>
            </a:extLst>
          </p:cNvPr>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331190" y="2264898"/>
            <a:ext cx="6379271" cy="4825015"/>
          </a:xfrm>
          <a:prstGeom prst="rect">
            <a:avLst/>
          </a:prstGeom>
          <a:noFill/>
          <a:extLst>
            <a:ext uri="{909E8E84-426E-40DD-AFC4-6F175D3DCCD1}">
              <a14:hiddenFill xmlns:a14="http://schemas.microsoft.com/office/drawing/2010/main">
                <a:solidFill>
                  <a:srgbClr val="FFFFFF"/>
                </a:solidFill>
              </a14:hiddenFill>
            </a:ext>
          </a:extLst>
        </p:spPr>
      </p:pic>
      <p:sp>
        <p:nvSpPr>
          <p:cNvPr id="2" name="Title 3">
            <a:extLst>
              <a:ext uri="{FF2B5EF4-FFF2-40B4-BE49-F238E27FC236}">
                <a16:creationId xmlns:a16="http://schemas.microsoft.com/office/drawing/2014/main" id="{F110DBA1-96F7-5658-6735-BFA2A67A2319}"/>
              </a:ext>
            </a:extLst>
          </p:cNvPr>
          <p:cNvSpPr txBox="1">
            <a:spLocks/>
          </p:cNvSpPr>
          <p:nvPr/>
        </p:nvSpPr>
        <p:spPr>
          <a:xfrm>
            <a:off x="838200" y="857495"/>
            <a:ext cx="10515600" cy="816561"/>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dirty="0">
                <a:solidFill>
                  <a:schemeClr val="bg1"/>
                </a:solidFill>
                <a:latin typeface="Arial Black" panose="020B0A04020102020204" pitchFamily="34" charset="0"/>
              </a:rPr>
              <a:t>The Importance of the Sun/Son</a:t>
            </a:r>
          </a:p>
        </p:txBody>
      </p:sp>
    </p:spTree>
    <p:extLst>
      <p:ext uri="{BB962C8B-B14F-4D97-AF65-F5344CB8AC3E}">
        <p14:creationId xmlns:p14="http://schemas.microsoft.com/office/powerpoint/2010/main" val="28449980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FF40866B-6697-8A7A-7289-2E534DA5312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842"/>
            <a:ext cx="12188729" cy="6859841"/>
          </a:xfrm>
          <a:prstGeom prst="rect">
            <a:avLst/>
          </a:prstGeom>
        </p:spPr>
      </p:pic>
      <p:sp>
        <p:nvSpPr>
          <p:cNvPr id="4" name="Title 3">
            <a:extLst>
              <a:ext uri="{FF2B5EF4-FFF2-40B4-BE49-F238E27FC236}">
                <a16:creationId xmlns:a16="http://schemas.microsoft.com/office/drawing/2014/main" id="{861138CD-E0D7-A58D-9F1F-6A1BC0B34DF9}"/>
              </a:ext>
            </a:extLst>
          </p:cNvPr>
          <p:cNvSpPr txBox="1">
            <a:spLocks/>
          </p:cNvSpPr>
          <p:nvPr/>
        </p:nvSpPr>
        <p:spPr>
          <a:xfrm>
            <a:off x="836563" y="526191"/>
            <a:ext cx="10515600" cy="816561"/>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dirty="0">
                <a:solidFill>
                  <a:schemeClr val="bg1"/>
                </a:solidFill>
                <a:latin typeface="Arial Black" panose="020B0A04020102020204" pitchFamily="34" charset="0"/>
              </a:rPr>
              <a:t>The Importance of the Sun</a:t>
            </a:r>
          </a:p>
        </p:txBody>
      </p:sp>
      <p:sp>
        <p:nvSpPr>
          <p:cNvPr id="6" name="Title 3">
            <a:extLst>
              <a:ext uri="{FF2B5EF4-FFF2-40B4-BE49-F238E27FC236}">
                <a16:creationId xmlns:a16="http://schemas.microsoft.com/office/drawing/2014/main" id="{26CF8F90-BCD7-3935-3884-C5A842579879}"/>
              </a:ext>
            </a:extLst>
          </p:cNvPr>
          <p:cNvSpPr txBox="1">
            <a:spLocks/>
          </p:cNvSpPr>
          <p:nvPr/>
        </p:nvSpPr>
        <p:spPr>
          <a:xfrm>
            <a:off x="291548" y="1415442"/>
            <a:ext cx="11569148" cy="816561"/>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4000" dirty="0">
                <a:latin typeface="Arial Black" panose="020B0A04020102020204" pitchFamily="34" charset="0"/>
              </a:rPr>
              <a:t> </a:t>
            </a:r>
            <a:r>
              <a:rPr lang="en-US" sz="3600" dirty="0">
                <a:latin typeface="Arial Black" panose="020B0A04020102020204" pitchFamily="34" charset="0"/>
              </a:rPr>
              <a:t>Why Else Do Humans Require Sunlight?</a:t>
            </a:r>
          </a:p>
        </p:txBody>
      </p:sp>
      <p:sp>
        <p:nvSpPr>
          <p:cNvPr id="2" name="TextBox 1">
            <a:extLst>
              <a:ext uri="{FF2B5EF4-FFF2-40B4-BE49-F238E27FC236}">
                <a16:creationId xmlns:a16="http://schemas.microsoft.com/office/drawing/2014/main" id="{B8E395D3-27A9-2B6B-A1C4-C7CEFB5BA326}"/>
              </a:ext>
            </a:extLst>
          </p:cNvPr>
          <p:cNvSpPr txBox="1"/>
          <p:nvPr/>
        </p:nvSpPr>
        <p:spPr>
          <a:xfrm>
            <a:off x="980661" y="2525902"/>
            <a:ext cx="10071652" cy="1077218"/>
          </a:xfrm>
          <a:prstGeom prst="rect">
            <a:avLst/>
          </a:prstGeom>
          <a:noFill/>
        </p:spPr>
        <p:txBody>
          <a:bodyPr wrap="square">
            <a:spAutoFit/>
          </a:bodyPr>
          <a:lstStyle/>
          <a:p>
            <a:pPr marL="457200" indent="-457200">
              <a:buFont typeface="Wingdings" panose="05000000000000000000" pitchFamily="2" charset="2"/>
              <a:buChar char="Ø"/>
            </a:pPr>
            <a:r>
              <a:rPr lang="en-US" sz="3200" b="1" dirty="0"/>
              <a:t>The sun and sunlight raise Serotonin levels improving our moods.</a:t>
            </a:r>
          </a:p>
        </p:txBody>
      </p:sp>
    </p:spTree>
    <p:extLst>
      <p:ext uri="{BB962C8B-B14F-4D97-AF65-F5344CB8AC3E}">
        <p14:creationId xmlns:p14="http://schemas.microsoft.com/office/powerpoint/2010/main" val="3314088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FF40866B-6697-8A7A-7289-2E534DA5312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842"/>
            <a:ext cx="12188729" cy="6859841"/>
          </a:xfrm>
          <a:prstGeom prst="rect">
            <a:avLst/>
          </a:prstGeom>
        </p:spPr>
      </p:pic>
      <p:sp>
        <p:nvSpPr>
          <p:cNvPr id="4" name="Title 3">
            <a:extLst>
              <a:ext uri="{FF2B5EF4-FFF2-40B4-BE49-F238E27FC236}">
                <a16:creationId xmlns:a16="http://schemas.microsoft.com/office/drawing/2014/main" id="{861138CD-E0D7-A58D-9F1F-6A1BC0B34DF9}"/>
              </a:ext>
            </a:extLst>
          </p:cNvPr>
          <p:cNvSpPr txBox="1">
            <a:spLocks/>
          </p:cNvSpPr>
          <p:nvPr/>
        </p:nvSpPr>
        <p:spPr>
          <a:xfrm>
            <a:off x="836563" y="526191"/>
            <a:ext cx="10515600" cy="816561"/>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dirty="0">
                <a:solidFill>
                  <a:schemeClr val="bg1"/>
                </a:solidFill>
                <a:latin typeface="Arial Black" panose="020B0A04020102020204" pitchFamily="34" charset="0"/>
              </a:rPr>
              <a:t>The Importance of the Sun</a:t>
            </a:r>
          </a:p>
        </p:txBody>
      </p:sp>
      <p:sp>
        <p:nvSpPr>
          <p:cNvPr id="6" name="Title 3">
            <a:extLst>
              <a:ext uri="{FF2B5EF4-FFF2-40B4-BE49-F238E27FC236}">
                <a16:creationId xmlns:a16="http://schemas.microsoft.com/office/drawing/2014/main" id="{26CF8F90-BCD7-3935-3884-C5A842579879}"/>
              </a:ext>
            </a:extLst>
          </p:cNvPr>
          <p:cNvSpPr txBox="1">
            <a:spLocks/>
          </p:cNvSpPr>
          <p:nvPr/>
        </p:nvSpPr>
        <p:spPr>
          <a:xfrm>
            <a:off x="291548" y="1415442"/>
            <a:ext cx="11569148" cy="816561"/>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4000" dirty="0">
                <a:latin typeface="Arial Black" panose="020B0A04020102020204" pitchFamily="34" charset="0"/>
              </a:rPr>
              <a:t> </a:t>
            </a:r>
            <a:r>
              <a:rPr lang="en-US" sz="3600" dirty="0">
                <a:latin typeface="Arial Black" panose="020B0A04020102020204" pitchFamily="34" charset="0"/>
              </a:rPr>
              <a:t>Why Else Do Humans Require Sunlight?</a:t>
            </a:r>
          </a:p>
        </p:txBody>
      </p:sp>
      <p:sp>
        <p:nvSpPr>
          <p:cNvPr id="2" name="TextBox 1">
            <a:extLst>
              <a:ext uri="{FF2B5EF4-FFF2-40B4-BE49-F238E27FC236}">
                <a16:creationId xmlns:a16="http://schemas.microsoft.com/office/drawing/2014/main" id="{B8E395D3-27A9-2B6B-A1C4-C7CEFB5BA326}"/>
              </a:ext>
            </a:extLst>
          </p:cNvPr>
          <p:cNvSpPr txBox="1"/>
          <p:nvPr/>
        </p:nvSpPr>
        <p:spPr>
          <a:xfrm>
            <a:off x="980661" y="2525902"/>
            <a:ext cx="10071652" cy="1569660"/>
          </a:xfrm>
          <a:prstGeom prst="rect">
            <a:avLst/>
          </a:prstGeom>
          <a:noFill/>
        </p:spPr>
        <p:txBody>
          <a:bodyPr wrap="square">
            <a:spAutoFit/>
          </a:bodyPr>
          <a:lstStyle/>
          <a:p>
            <a:pPr marL="457200" indent="-457200">
              <a:buFont typeface="Wingdings" panose="05000000000000000000" pitchFamily="2" charset="2"/>
              <a:buChar char="Ø"/>
            </a:pPr>
            <a:r>
              <a:rPr lang="en-US" sz="3200" b="1" dirty="0"/>
              <a:t>Sunlight exposure impacts how much Melatonin our brains produce which tells our brain to sleep when it </a:t>
            </a:r>
          </a:p>
          <a:p>
            <a:r>
              <a:rPr lang="en-US" sz="3200" b="1" dirty="0"/>
              <a:t>     is dark.</a:t>
            </a:r>
          </a:p>
        </p:txBody>
      </p:sp>
    </p:spTree>
    <p:extLst>
      <p:ext uri="{BB962C8B-B14F-4D97-AF65-F5344CB8AC3E}">
        <p14:creationId xmlns:p14="http://schemas.microsoft.com/office/powerpoint/2010/main" val="39782254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FF40866B-6697-8A7A-7289-2E534DA5312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842"/>
            <a:ext cx="12188729" cy="6859841"/>
          </a:xfrm>
          <a:prstGeom prst="rect">
            <a:avLst/>
          </a:prstGeom>
        </p:spPr>
      </p:pic>
      <p:sp>
        <p:nvSpPr>
          <p:cNvPr id="4" name="Title 3">
            <a:extLst>
              <a:ext uri="{FF2B5EF4-FFF2-40B4-BE49-F238E27FC236}">
                <a16:creationId xmlns:a16="http://schemas.microsoft.com/office/drawing/2014/main" id="{861138CD-E0D7-A58D-9F1F-6A1BC0B34DF9}"/>
              </a:ext>
            </a:extLst>
          </p:cNvPr>
          <p:cNvSpPr txBox="1">
            <a:spLocks/>
          </p:cNvSpPr>
          <p:nvPr/>
        </p:nvSpPr>
        <p:spPr>
          <a:xfrm>
            <a:off x="836563" y="526191"/>
            <a:ext cx="10515600" cy="816561"/>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dirty="0">
                <a:solidFill>
                  <a:schemeClr val="bg1"/>
                </a:solidFill>
                <a:latin typeface="Arial Black" panose="020B0A04020102020204" pitchFamily="34" charset="0"/>
              </a:rPr>
              <a:t>The Importance of the Sun</a:t>
            </a:r>
          </a:p>
        </p:txBody>
      </p:sp>
      <p:sp>
        <p:nvSpPr>
          <p:cNvPr id="6" name="Title 3">
            <a:extLst>
              <a:ext uri="{FF2B5EF4-FFF2-40B4-BE49-F238E27FC236}">
                <a16:creationId xmlns:a16="http://schemas.microsoft.com/office/drawing/2014/main" id="{26CF8F90-BCD7-3935-3884-C5A842579879}"/>
              </a:ext>
            </a:extLst>
          </p:cNvPr>
          <p:cNvSpPr txBox="1">
            <a:spLocks/>
          </p:cNvSpPr>
          <p:nvPr/>
        </p:nvSpPr>
        <p:spPr>
          <a:xfrm>
            <a:off x="291548" y="1415442"/>
            <a:ext cx="11569148" cy="816561"/>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4000" dirty="0">
                <a:latin typeface="Arial Black" panose="020B0A04020102020204" pitchFamily="34" charset="0"/>
              </a:rPr>
              <a:t> </a:t>
            </a:r>
            <a:r>
              <a:rPr lang="en-US" sz="3600" dirty="0">
                <a:latin typeface="Arial Black" panose="020B0A04020102020204" pitchFamily="34" charset="0"/>
              </a:rPr>
              <a:t>Why Else Do Humans Require Sunlight?</a:t>
            </a:r>
          </a:p>
        </p:txBody>
      </p:sp>
      <p:sp>
        <p:nvSpPr>
          <p:cNvPr id="2" name="TextBox 1">
            <a:extLst>
              <a:ext uri="{FF2B5EF4-FFF2-40B4-BE49-F238E27FC236}">
                <a16:creationId xmlns:a16="http://schemas.microsoft.com/office/drawing/2014/main" id="{B8E395D3-27A9-2B6B-A1C4-C7CEFB5BA326}"/>
              </a:ext>
            </a:extLst>
          </p:cNvPr>
          <p:cNvSpPr txBox="1"/>
          <p:nvPr/>
        </p:nvSpPr>
        <p:spPr>
          <a:xfrm>
            <a:off x="980661" y="2525902"/>
            <a:ext cx="10071652" cy="1077218"/>
          </a:xfrm>
          <a:prstGeom prst="rect">
            <a:avLst/>
          </a:prstGeom>
          <a:noFill/>
        </p:spPr>
        <p:txBody>
          <a:bodyPr wrap="square">
            <a:spAutoFit/>
          </a:bodyPr>
          <a:lstStyle/>
          <a:p>
            <a:pPr marL="457200" indent="-457200">
              <a:buFont typeface="Wingdings" panose="05000000000000000000" pitchFamily="2" charset="2"/>
              <a:buChar char="Ø"/>
            </a:pPr>
            <a:r>
              <a:rPr lang="en-US" sz="3200" b="1" dirty="0"/>
              <a:t>The sun and sunlight encourages production of white blood cells balancing the immune system.</a:t>
            </a:r>
          </a:p>
        </p:txBody>
      </p:sp>
    </p:spTree>
    <p:extLst>
      <p:ext uri="{BB962C8B-B14F-4D97-AF65-F5344CB8AC3E}">
        <p14:creationId xmlns:p14="http://schemas.microsoft.com/office/powerpoint/2010/main" val="18573919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FF40866B-6697-8A7A-7289-2E534DA5312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842"/>
            <a:ext cx="12188729" cy="6859841"/>
          </a:xfrm>
          <a:prstGeom prst="rect">
            <a:avLst/>
          </a:prstGeom>
        </p:spPr>
      </p:pic>
      <p:sp>
        <p:nvSpPr>
          <p:cNvPr id="4" name="Title 3">
            <a:extLst>
              <a:ext uri="{FF2B5EF4-FFF2-40B4-BE49-F238E27FC236}">
                <a16:creationId xmlns:a16="http://schemas.microsoft.com/office/drawing/2014/main" id="{861138CD-E0D7-A58D-9F1F-6A1BC0B34DF9}"/>
              </a:ext>
            </a:extLst>
          </p:cNvPr>
          <p:cNvSpPr txBox="1">
            <a:spLocks/>
          </p:cNvSpPr>
          <p:nvPr/>
        </p:nvSpPr>
        <p:spPr>
          <a:xfrm>
            <a:off x="836563" y="526191"/>
            <a:ext cx="10515600" cy="816561"/>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dirty="0">
                <a:solidFill>
                  <a:schemeClr val="bg1"/>
                </a:solidFill>
                <a:latin typeface="Arial Black" panose="020B0A04020102020204" pitchFamily="34" charset="0"/>
              </a:rPr>
              <a:t>The Importance of the Sun</a:t>
            </a:r>
          </a:p>
        </p:txBody>
      </p:sp>
      <p:sp>
        <p:nvSpPr>
          <p:cNvPr id="6" name="Title 3">
            <a:extLst>
              <a:ext uri="{FF2B5EF4-FFF2-40B4-BE49-F238E27FC236}">
                <a16:creationId xmlns:a16="http://schemas.microsoft.com/office/drawing/2014/main" id="{26CF8F90-BCD7-3935-3884-C5A842579879}"/>
              </a:ext>
            </a:extLst>
          </p:cNvPr>
          <p:cNvSpPr txBox="1">
            <a:spLocks/>
          </p:cNvSpPr>
          <p:nvPr/>
        </p:nvSpPr>
        <p:spPr>
          <a:xfrm>
            <a:off x="291548" y="1415442"/>
            <a:ext cx="11569148" cy="816561"/>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4000" dirty="0">
                <a:latin typeface="Arial Black" panose="020B0A04020102020204" pitchFamily="34" charset="0"/>
              </a:rPr>
              <a:t> </a:t>
            </a:r>
            <a:r>
              <a:rPr lang="en-US" sz="3600" dirty="0">
                <a:latin typeface="Arial Black" panose="020B0A04020102020204" pitchFamily="34" charset="0"/>
              </a:rPr>
              <a:t>Why Else Do Humans Require Sunlight?</a:t>
            </a:r>
          </a:p>
        </p:txBody>
      </p:sp>
      <p:sp>
        <p:nvSpPr>
          <p:cNvPr id="2" name="TextBox 1">
            <a:extLst>
              <a:ext uri="{FF2B5EF4-FFF2-40B4-BE49-F238E27FC236}">
                <a16:creationId xmlns:a16="http://schemas.microsoft.com/office/drawing/2014/main" id="{B8E395D3-27A9-2B6B-A1C4-C7CEFB5BA326}"/>
              </a:ext>
            </a:extLst>
          </p:cNvPr>
          <p:cNvSpPr txBox="1"/>
          <p:nvPr/>
        </p:nvSpPr>
        <p:spPr>
          <a:xfrm>
            <a:off x="980661" y="2525902"/>
            <a:ext cx="10071652" cy="1077218"/>
          </a:xfrm>
          <a:prstGeom prst="rect">
            <a:avLst/>
          </a:prstGeom>
          <a:noFill/>
        </p:spPr>
        <p:txBody>
          <a:bodyPr wrap="square">
            <a:spAutoFit/>
          </a:bodyPr>
          <a:lstStyle/>
          <a:p>
            <a:pPr marL="457200" indent="-457200">
              <a:buFont typeface="Wingdings" panose="05000000000000000000" pitchFamily="2" charset="2"/>
              <a:buChar char="Ø"/>
            </a:pPr>
            <a:r>
              <a:rPr lang="en-US" sz="3200" b="1" dirty="0"/>
              <a:t>The ultraviolet radiation of the sun actually helps to heal certain type skin conditions.</a:t>
            </a:r>
          </a:p>
        </p:txBody>
      </p:sp>
    </p:spTree>
    <p:extLst>
      <p:ext uri="{BB962C8B-B14F-4D97-AF65-F5344CB8AC3E}">
        <p14:creationId xmlns:p14="http://schemas.microsoft.com/office/powerpoint/2010/main" val="178674362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FF40866B-6697-8A7A-7289-2E534DA5312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842"/>
            <a:ext cx="12188729" cy="6859841"/>
          </a:xfrm>
          <a:prstGeom prst="rect">
            <a:avLst/>
          </a:prstGeom>
        </p:spPr>
      </p:pic>
      <p:sp>
        <p:nvSpPr>
          <p:cNvPr id="4" name="Title 3">
            <a:extLst>
              <a:ext uri="{FF2B5EF4-FFF2-40B4-BE49-F238E27FC236}">
                <a16:creationId xmlns:a16="http://schemas.microsoft.com/office/drawing/2014/main" id="{861138CD-E0D7-A58D-9F1F-6A1BC0B34DF9}"/>
              </a:ext>
            </a:extLst>
          </p:cNvPr>
          <p:cNvSpPr txBox="1">
            <a:spLocks/>
          </p:cNvSpPr>
          <p:nvPr/>
        </p:nvSpPr>
        <p:spPr>
          <a:xfrm>
            <a:off x="836563" y="526191"/>
            <a:ext cx="10515600" cy="816561"/>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dirty="0">
                <a:solidFill>
                  <a:schemeClr val="bg1"/>
                </a:solidFill>
                <a:latin typeface="Arial Black" panose="020B0A04020102020204" pitchFamily="34" charset="0"/>
              </a:rPr>
              <a:t>The Importance of the Sun</a:t>
            </a:r>
          </a:p>
        </p:txBody>
      </p:sp>
      <p:sp>
        <p:nvSpPr>
          <p:cNvPr id="6" name="Title 3">
            <a:extLst>
              <a:ext uri="{FF2B5EF4-FFF2-40B4-BE49-F238E27FC236}">
                <a16:creationId xmlns:a16="http://schemas.microsoft.com/office/drawing/2014/main" id="{26CF8F90-BCD7-3935-3884-C5A842579879}"/>
              </a:ext>
            </a:extLst>
          </p:cNvPr>
          <p:cNvSpPr txBox="1">
            <a:spLocks/>
          </p:cNvSpPr>
          <p:nvPr/>
        </p:nvSpPr>
        <p:spPr>
          <a:xfrm>
            <a:off x="291548" y="1415442"/>
            <a:ext cx="11569148" cy="816561"/>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4000" dirty="0">
                <a:latin typeface="Arial Black" panose="020B0A04020102020204" pitchFamily="34" charset="0"/>
              </a:rPr>
              <a:t> </a:t>
            </a:r>
            <a:r>
              <a:rPr lang="en-US" sz="3600" dirty="0">
                <a:latin typeface="Arial Black" panose="020B0A04020102020204" pitchFamily="34" charset="0"/>
              </a:rPr>
              <a:t>Why Else Do Humans Require Sunlight?</a:t>
            </a:r>
          </a:p>
        </p:txBody>
      </p:sp>
      <p:sp>
        <p:nvSpPr>
          <p:cNvPr id="2" name="TextBox 1">
            <a:extLst>
              <a:ext uri="{FF2B5EF4-FFF2-40B4-BE49-F238E27FC236}">
                <a16:creationId xmlns:a16="http://schemas.microsoft.com/office/drawing/2014/main" id="{B8E395D3-27A9-2B6B-A1C4-C7CEFB5BA326}"/>
              </a:ext>
            </a:extLst>
          </p:cNvPr>
          <p:cNvSpPr txBox="1"/>
          <p:nvPr/>
        </p:nvSpPr>
        <p:spPr>
          <a:xfrm>
            <a:off x="980661" y="2525902"/>
            <a:ext cx="10071652" cy="584775"/>
          </a:xfrm>
          <a:prstGeom prst="rect">
            <a:avLst/>
          </a:prstGeom>
          <a:noFill/>
        </p:spPr>
        <p:txBody>
          <a:bodyPr wrap="square">
            <a:spAutoFit/>
          </a:bodyPr>
          <a:lstStyle/>
          <a:p>
            <a:pPr marL="457200" indent="-457200">
              <a:buFont typeface="Wingdings" panose="05000000000000000000" pitchFamily="2" charset="2"/>
              <a:buChar char="Ø"/>
            </a:pPr>
            <a:r>
              <a:rPr lang="en-US" sz="3200" b="1" dirty="0"/>
              <a:t>Sunlight also kills bacteria.</a:t>
            </a:r>
          </a:p>
        </p:txBody>
      </p:sp>
    </p:spTree>
    <p:extLst>
      <p:ext uri="{BB962C8B-B14F-4D97-AF65-F5344CB8AC3E}">
        <p14:creationId xmlns:p14="http://schemas.microsoft.com/office/powerpoint/2010/main" val="381801582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FF40866B-6697-8A7A-7289-2E534DA5312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842"/>
            <a:ext cx="12188729" cy="6859841"/>
          </a:xfrm>
          <a:prstGeom prst="rect">
            <a:avLst/>
          </a:prstGeom>
        </p:spPr>
      </p:pic>
      <p:sp>
        <p:nvSpPr>
          <p:cNvPr id="4" name="Title 3">
            <a:extLst>
              <a:ext uri="{FF2B5EF4-FFF2-40B4-BE49-F238E27FC236}">
                <a16:creationId xmlns:a16="http://schemas.microsoft.com/office/drawing/2014/main" id="{861138CD-E0D7-A58D-9F1F-6A1BC0B34DF9}"/>
              </a:ext>
            </a:extLst>
          </p:cNvPr>
          <p:cNvSpPr txBox="1">
            <a:spLocks/>
          </p:cNvSpPr>
          <p:nvPr/>
        </p:nvSpPr>
        <p:spPr>
          <a:xfrm>
            <a:off x="836563" y="526191"/>
            <a:ext cx="10515600" cy="816561"/>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dirty="0">
                <a:solidFill>
                  <a:schemeClr val="bg1"/>
                </a:solidFill>
                <a:latin typeface="Arial Black" panose="020B0A04020102020204" pitchFamily="34" charset="0"/>
              </a:rPr>
              <a:t>The Importance of the Sun</a:t>
            </a:r>
          </a:p>
        </p:txBody>
      </p:sp>
      <p:sp>
        <p:nvSpPr>
          <p:cNvPr id="6" name="Title 3">
            <a:extLst>
              <a:ext uri="{FF2B5EF4-FFF2-40B4-BE49-F238E27FC236}">
                <a16:creationId xmlns:a16="http://schemas.microsoft.com/office/drawing/2014/main" id="{26CF8F90-BCD7-3935-3884-C5A842579879}"/>
              </a:ext>
            </a:extLst>
          </p:cNvPr>
          <p:cNvSpPr txBox="1">
            <a:spLocks/>
          </p:cNvSpPr>
          <p:nvPr/>
        </p:nvSpPr>
        <p:spPr>
          <a:xfrm>
            <a:off x="291548" y="1415442"/>
            <a:ext cx="11569148" cy="816561"/>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4000" dirty="0">
                <a:latin typeface="Arial Black" panose="020B0A04020102020204" pitchFamily="34" charset="0"/>
              </a:rPr>
              <a:t> </a:t>
            </a:r>
            <a:r>
              <a:rPr lang="en-US" sz="3600" dirty="0">
                <a:latin typeface="Arial Black" panose="020B0A04020102020204" pitchFamily="34" charset="0"/>
              </a:rPr>
              <a:t>Why Else Do Humans Require Sunlight?</a:t>
            </a:r>
          </a:p>
        </p:txBody>
      </p:sp>
      <p:sp>
        <p:nvSpPr>
          <p:cNvPr id="5" name="TextBox 4">
            <a:extLst>
              <a:ext uri="{FF2B5EF4-FFF2-40B4-BE49-F238E27FC236}">
                <a16:creationId xmlns:a16="http://schemas.microsoft.com/office/drawing/2014/main" id="{DFDEF171-257A-A860-917B-534993F4138A}"/>
              </a:ext>
            </a:extLst>
          </p:cNvPr>
          <p:cNvSpPr txBox="1"/>
          <p:nvPr/>
        </p:nvSpPr>
        <p:spPr>
          <a:xfrm>
            <a:off x="1391478" y="2541291"/>
            <a:ext cx="9329531" cy="2215991"/>
          </a:xfrm>
          <a:prstGeom prst="rect">
            <a:avLst/>
          </a:prstGeom>
          <a:noFill/>
        </p:spPr>
        <p:txBody>
          <a:bodyPr wrap="square">
            <a:spAutoFit/>
          </a:bodyPr>
          <a:lstStyle/>
          <a:p>
            <a:pPr algn="ctr"/>
            <a:r>
              <a:rPr lang="en-US" sz="3200" b="1" i="1" dirty="0">
                <a:effectLst/>
              </a:rPr>
              <a:t>“Then the Lord said to Moses, “Stretch out your hand toward heaven, that there may be darkness over the land of Egypt, darkness which may even be felt.”...</a:t>
            </a:r>
          </a:p>
          <a:p>
            <a:pPr algn="ctr"/>
            <a:endParaRPr lang="en-US" b="1" i="1" dirty="0"/>
          </a:p>
          <a:p>
            <a:pPr algn="ctr"/>
            <a:r>
              <a:rPr lang="en-US" sz="2400" dirty="0"/>
              <a:t>Exodus 10:21-23</a:t>
            </a:r>
          </a:p>
        </p:txBody>
      </p:sp>
    </p:spTree>
    <p:extLst>
      <p:ext uri="{BB962C8B-B14F-4D97-AF65-F5344CB8AC3E}">
        <p14:creationId xmlns:p14="http://schemas.microsoft.com/office/powerpoint/2010/main" val="57094734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FF40866B-6697-8A7A-7289-2E534DA5312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842"/>
            <a:ext cx="12188729" cy="6859841"/>
          </a:xfrm>
          <a:prstGeom prst="rect">
            <a:avLst/>
          </a:prstGeom>
        </p:spPr>
      </p:pic>
      <p:sp>
        <p:nvSpPr>
          <p:cNvPr id="4" name="Title 3">
            <a:extLst>
              <a:ext uri="{FF2B5EF4-FFF2-40B4-BE49-F238E27FC236}">
                <a16:creationId xmlns:a16="http://schemas.microsoft.com/office/drawing/2014/main" id="{861138CD-E0D7-A58D-9F1F-6A1BC0B34DF9}"/>
              </a:ext>
            </a:extLst>
          </p:cNvPr>
          <p:cNvSpPr txBox="1">
            <a:spLocks/>
          </p:cNvSpPr>
          <p:nvPr/>
        </p:nvSpPr>
        <p:spPr>
          <a:xfrm>
            <a:off x="836563" y="526191"/>
            <a:ext cx="10515600" cy="816561"/>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dirty="0">
                <a:solidFill>
                  <a:schemeClr val="bg1"/>
                </a:solidFill>
                <a:latin typeface="Arial Black" panose="020B0A04020102020204" pitchFamily="34" charset="0"/>
              </a:rPr>
              <a:t>The Importance of the Sun</a:t>
            </a:r>
          </a:p>
        </p:txBody>
      </p:sp>
      <p:sp>
        <p:nvSpPr>
          <p:cNvPr id="6" name="Title 3">
            <a:extLst>
              <a:ext uri="{FF2B5EF4-FFF2-40B4-BE49-F238E27FC236}">
                <a16:creationId xmlns:a16="http://schemas.microsoft.com/office/drawing/2014/main" id="{26CF8F90-BCD7-3935-3884-C5A842579879}"/>
              </a:ext>
            </a:extLst>
          </p:cNvPr>
          <p:cNvSpPr txBox="1">
            <a:spLocks/>
          </p:cNvSpPr>
          <p:nvPr/>
        </p:nvSpPr>
        <p:spPr>
          <a:xfrm>
            <a:off x="291548" y="1415442"/>
            <a:ext cx="11569148" cy="816561"/>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4000" dirty="0">
                <a:latin typeface="Arial Black" panose="020B0A04020102020204" pitchFamily="34" charset="0"/>
              </a:rPr>
              <a:t> </a:t>
            </a:r>
            <a:r>
              <a:rPr lang="en-US" sz="3600" dirty="0">
                <a:latin typeface="Arial Black" panose="020B0A04020102020204" pitchFamily="34" charset="0"/>
              </a:rPr>
              <a:t>Why Else Do Humans Require Sunlight?</a:t>
            </a:r>
          </a:p>
        </p:txBody>
      </p:sp>
      <p:sp>
        <p:nvSpPr>
          <p:cNvPr id="5" name="TextBox 4">
            <a:extLst>
              <a:ext uri="{FF2B5EF4-FFF2-40B4-BE49-F238E27FC236}">
                <a16:creationId xmlns:a16="http://schemas.microsoft.com/office/drawing/2014/main" id="{DFDEF171-257A-A860-917B-534993F4138A}"/>
              </a:ext>
            </a:extLst>
          </p:cNvPr>
          <p:cNvSpPr txBox="1"/>
          <p:nvPr/>
        </p:nvSpPr>
        <p:spPr>
          <a:xfrm>
            <a:off x="1583635" y="2541291"/>
            <a:ext cx="8984974" cy="3200876"/>
          </a:xfrm>
          <a:prstGeom prst="rect">
            <a:avLst/>
          </a:prstGeom>
          <a:noFill/>
        </p:spPr>
        <p:txBody>
          <a:bodyPr wrap="square">
            <a:spAutoFit/>
          </a:bodyPr>
          <a:lstStyle/>
          <a:p>
            <a:pPr algn="ctr"/>
            <a:r>
              <a:rPr lang="en-US" sz="3200" b="1" i="1" dirty="0">
                <a:effectLst/>
              </a:rPr>
              <a:t>…So Moses stretched out his hand toward heaven, and there was thick darkness in all the land of Egypt three days. They did not see one another; nor did anyone rise from his place for three days. But all the children of Israel had light in their dwellings.”</a:t>
            </a:r>
          </a:p>
          <a:p>
            <a:pPr algn="ctr"/>
            <a:endParaRPr lang="en-US" b="1" i="1" dirty="0"/>
          </a:p>
          <a:p>
            <a:pPr algn="ctr"/>
            <a:r>
              <a:rPr lang="en-US" sz="2400" dirty="0"/>
              <a:t>Exodus 10:21-23</a:t>
            </a:r>
          </a:p>
        </p:txBody>
      </p:sp>
    </p:spTree>
    <p:extLst>
      <p:ext uri="{BB962C8B-B14F-4D97-AF65-F5344CB8AC3E}">
        <p14:creationId xmlns:p14="http://schemas.microsoft.com/office/powerpoint/2010/main" val="11302410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FF40866B-6697-8A7A-7289-2E534DA5312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842"/>
            <a:ext cx="12188729" cy="6859841"/>
          </a:xfrm>
          <a:prstGeom prst="rect">
            <a:avLst/>
          </a:prstGeom>
        </p:spPr>
      </p:pic>
      <p:sp>
        <p:nvSpPr>
          <p:cNvPr id="4" name="Title 3">
            <a:extLst>
              <a:ext uri="{FF2B5EF4-FFF2-40B4-BE49-F238E27FC236}">
                <a16:creationId xmlns:a16="http://schemas.microsoft.com/office/drawing/2014/main" id="{861138CD-E0D7-A58D-9F1F-6A1BC0B34DF9}"/>
              </a:ext>
            </a:extLst>
          </p:cNvPr>
          <p:cNvSpPr txBox="1">
            <a:spLocks/>
          </p:cNvSpPr>
          <p:nvPr/>
        </p:nvSpPr>
        <p:spPr>
          <a:xfrm>
            <a:off x="836563" y="526191"/>
            <a:ext cx="10515600" cy="816561"/>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dirty="0">
                <a:solidFill>
                  <a:schemeClr val="bg1"/>
                </a:solidFill>
                <a:latin typeface="Arial Black" panose="020B0A04020102020204" pitchFamily="34" charset="0"/>
              </a:rPr>
              <a:t>The Importance of the Sun</a:t>
            </a:r>
          </a:p>
        </p:txBody>
      </p:sp>
      <p:sp>
        <p:nvSpPr>
          <p:cNvPr id="6" name="Title 3">
            <a:extLst>
              <a:ext uri="{FF2B5EF4-FFF2-40B4-BE49-F238E27FC236}">
                <a16:creationId xmlns:a16="http://schemas.microsoft.com/office/drawing/2014/main" id="{26CF8F90-BCD7-3935-3884-C5A842579879}"/>
              </a:ext>
            </a:extLst>
          </p:cNvPr>
          <p:cNvSpPr txBox="1">
            <a:spLocks/>
          </p:cNvSpPr>
          <p:nvPr/>
        </p:nvSpPr>
        <p:spPr>
          <a:xfrm>
            <a:off x="309789" y="2104555"/>
            <a:ext cx="11569148" cy="1433775"/>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4000" dirty="0">
                <a:latin typeface="Arial Black" panose="020B0A04020102020204" pitchFamily="34" charset="0"/>
              </a:rPr>
              <a:t> </a:t>
            </a:r>
            <a:r>
              <a:rPr lang="en-US" sz="5400" dirty="0">
                <a:latin typeface="Arial Black" panose="020B0A04020102020204" pitchFamily="34" charset="0"/>
              </a:rPr>
              <a:t>Where Would We Be </a:t>
            </a:r>
          </a:p>
          <a:p>
            <a:pPr algn="ctr"/>
            <a:r>
              <a:rPr lang="en-US" sz="5400" dirty="0">
                <a:latin typeface="Arial Black" panose="020B0A04020102020204" pitchFamily="34" charset="0"/>
              </a:rPr>
              <a:t>Without The Sun?</a:t>
            </a:r>
          </a:p>
        </p:txBody>
      </p:sp>
    </p:spTree>
    <p:extLst>
      <p:ext uri="{BB962C8B-B14F-4D97-AF65-F5344CB8AC3E}">
        <p14:creationId xmlns:p14="http://schemas.microsoft.com/office/powerpoint/2010/main" val="218988426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Earth's oceans are getting hotter and ...">
            <a:extLst>
              <a:ext uri="{FF2B5EF4-FFF2-40B4-BE49-F238E27FC236}">
                <a16:creationId xmlns:a16="http://schemas.microsoft.com/office/drawing/2014/main" id="{6AED6694-C3B1-ED2D-0A01-AC814FE2B2E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19270"/>
            <a:ext cx="12219214" cy="697727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3">
            <a:extLst>
              <a:ext uri="{FF2B5EF4-FFF2-40B4-BE49-F238E27FC236}">
                <a16:creationId xmlns:a16="http://schemas.microsoft.com/office/drawing/2014/main" id="{8D7774A2-5377-C38C-0E7B-65D66ED2DFDB}"/>
              </a:ext>
            </a:extLst>
          </p:cNvPr>
          <p:cNvSpPr txBox="1">
            <a:spLocks/>
          </p:cNvSpPr>
          <p:nvPr/>
        </p:nvSpPr>
        <p:spPr>
          <a:xfrm>
            <a:off x="836563" y="526191"/>
            <a:ext cx="10515600" cy="816561"/>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dirty="0">
                <a:latin typeface="Arial Black" panose="020B0A04020102020204" pitchFamily="34" charset="0"/>
              </a:rPr>
              <a:t>The Importance of the Son</a:t>
            </a:r>
          </a:p>
        </p:txBody>
      </p:sp>
      <p:pic>
        <p:nvPicPr>
          <p:cNvPr id="7" name="Picture 6">
            <a:extLst>
              <a:ext uri="{FF2B5EF4-FFF2-40B4-BE49-F238E27FC236}">
                <a16:creationId xmlns:a16="http://schemas.microsoft.com/office/drawing/2014/main" id="{AF9C25A8-71F0-2C00-5679-72D539E7D90E}"/>
              </a:ext>
            </a:extLst>
          </p:cNvPr>
          <p:cNvPicPr>
            <a:picLocks noChangeAspect="1"/>
          </p:cNvPicPr>
          <p:nvPr/>
        </p:nvPicPr>
        <p:blipFill>
          <a:blip r:embed="rId3">
            <a:clrChange>
              <a:clrFrom>
                <a:srgbClr val="ECECEC"/>
              </a:clrFrom>
              <a:clrTo>
                <a:srgbClr val="ECECEC">
                  <a:alpha val="0"/>
                </a:srgbClr>
              </a:clrTo>
            </a:clrChange>
            <a:extLst>
              <a:ext uri="{28A0092B-C50C-407E-A947-70E740481C1C}">
                <a14:useLocalDpi xmlns:a14="http://schemas.microsoft.com/office/drawing/2010/main" val="0"/>
              </a:ext>
            </a:extLst>
          </a:blip>
          <a:stretch>
            <a:fillRect/>
          </a:stretch>
        </p:blipFill>
        <p:spPr>
          <a:xfrm>
            <a:off x="4036379" y="2080978"/>
            <a:ext cx="3463137" cy="4343596"/>
          </a:xfrm>
          <a:prstGeom prst="rect">
            <a:avLst/>
          </a:prstGeom>
        </p:spPr>
      </p:pic>
    </p:spTree>
    <p:extLst>
      <p:ext uri="{BB962C8B-B14F-4D97-AF65-F5344CB8AC3E}">
        <p14:creationId xmlns:p14="http://schemas.microsoft.com/office/powerpoint/2010/main" val="113367231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Earth's oceans are getting hotter and ...">
            <a:extLst>
              <a:ext uri="{FF2B5EF4-FFF2-40B4-BE49-F238E27FC236}">
                <a16:creationId xmlns:a16="http://schemas.microsoft.com/office/drawing/2014/main" id="{6AED6694-C3B1-ED2D-0A01-AC814FE2B2E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19270"/>
            <a:ext cx="12219214" cy="697727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3">
            <a:extLst>
              <a:ext uri="{FF2B5EF4-FFF2-40B4-BE49-F238E27FC236}">
                <a16:creationId xmlns:a16="http://schemas.microsoft.com/office/drawing/2014/main" id="{8D7774A2-5377-C38C-0E7B-65D66ED2DFDB}"/>
              </a:ext>
            </a:extLst>
          </p:cNvPr>
          <p:cNvSpPr txBox="1">
            <a:spLocks/>
          </p:cNvSpPr>
          <p:nvPr/>
        </p:nvSpPr>
        <p:spPr>
          <a:xfrm>
            <a:off x="836563" y="526191"/>
            <a:ext cx="10515600" cy="816561"/>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dirty="0">
                <a:latin typeface="Arial Black" panose="020B0A04020102020204" pitchFamily="34" charset="0"/>
              </a:rPr>
              <a:t>The Importance of the Son</a:t>
            </a:r>
          </a:p>
        </p:txBody>
      </p:sp>
      <p:pic>
        <p:nvPicPr>
          <p:cNvPr id="7" name="Picture 6">
            <a:extLst>
              <a:ext uri="{FF2B5EF4-FFF2-40B4-BE49-F238E27FC236}">
                <a16:creationId xmlns:a16="http://schemas.microsoft.com/office/drawing/2014/main" id="{AF9C25A8-71F0-2C00-5679-72D539E7D90E}"/>
              </a:ext>
            </a:extLst>
          </p:cNvPr>
          <p:cNvPicPr>
            <a:picLocks noChangeAspect="1"/>
          </p:cNvPicPr>
          <p:nvPr/>
        </p:nvPicPr>
        <p:blipFill>
          <a:blip r:embed="rId3">
            <a:clrChange>
              <a:clrFrom>
                <a:srgbClr val="ECECEC"/>
              </a:clrFrom>
              <a:clrTo>
                <a:srgbClr val="ECECEC">
                  <a:alpha val="0"/>
                </a:srgbClr>
              </a:clrTo>
            </a:clrChange>
            <a:extLst>
              <a:ext uri="{28A0092B-C50C-407E-A947-70E740481C1C}">
                <a14:useLocalDpi xmlns:a14="http://schemas.microsoft.com/office/drawing/2010/main" val="0"/>
              </a:ext>
            </a:extLst>
          </a:blip>
          <a:stretch>
            <a:fillRect/>
          </a:stretch>
        </p:blipFill>
        <p:spPr>
          <a:xfrm>
            <a:off x="4036379" y="2080978"/>
            <a:ext cx="3463137" cy="4343596"/>
          </a:xfrm>
          <a:prstGeom prst="rect">
            <a:avLst/>
          </a:prstGeom>
        </p:spPr>
      </p:pic>
      <p:sp>
        <p:nvSpPr>
          <p:cNvPr id="8" name="Title 3">
            <a:extLst>
              <a:ext uri="{FF2B5EF4-FFF2-40B4-BE49-F238E27FC236}">
                <a16:creationId xmlns:a16="http://schemas.microsoft.com/office/drawing/2014/main" id="{1D76C0BE-BDA6-D087-53D8-6C163DC2BA89}"/>
              </a:ext>
            </a:extLst>
          </p:cNvPr>
          <p:cNvSpPr txBox="1">
            <a:spLocks/>
          </p:cNvSpPr>
          <p:nvPr/>
        </p:nvSpPr>
        <p:spPr>
          <a:xfrm>
            <a:off x="836563" y="1815935"/>
            <a:ext cx="10515600" cy="816561"/>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3600" dirty="0">
                <a:solidFill>
                  <a:srgbClr val="C00000"/>
                </a:solidFill>
                <a:latin typeface="Arial Black" panose="020B0A04020102020204" pitchFamily="34" charset="0"/>
              </a:rPr>
              <a:t>John 1:1-18</a:t>
            </a:r>
          </a:p>
        </p:txBody>
      </p:sp>
    </p:spTree>
    <p:extLst>
      <p:ext uri="{BB962C8B-B14F-4D97-AF65-F5344CB8AC3E}">
        <p14:creationId xmlns:p14="http://schemas.microsoft.com/office/powerpoint/2010/main" val="1944432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FF40866B-6697-8A7A-7289-2E534DA5312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842"/>
            <a:ext cx="12188729" cy="6859841"/>
          </a:xfrm>
          <a:prstGeom prst="rect">
            <a:avLst/>
          </a:prstGeom>
        </p:spPr>
      </p:pic>
      <p:sp>
        <p:nvSpPr>
          <p:cNvPr id="4" name="Title 3">
            <a:extLst>
              <a:ext uri="{FF2B5EF4-FFF2-40B4-BE49-F238E27FC236}">
                <a16:creationId xmlns:a16="http://schemas.microsoft.com/office/drawing/2014/main" id="{861138CD-E0D7-A58D-9F1F-6A1BC0B34DF9}"/>
              </a:ext>
            </a:extLst>
          </p:cNvPr>
          <p:cNvSpPr txBox="1">
            <a:spLocks/>
          </p:cNvSpPr>
          <p:nvPr/>
        </p:nvSpPr>
        <p:spPr>
          <a:xfrm>
            <a:off x="836563" y="526191"/>
            <a:ext cx="10515600" cy="816561"/>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dirty="0">
                <a:solidFill>
                  <a:schemeClr val="bg1"/>
                </a:solidFill>
                <a:latin typeface="Arial Black" panose="020B0A04020102020204" pitchFamily="34" charset="0"/>
              </a:rPr>
              <a:t>The Importance of the Sun</a:t>
            </a:r>
          </a:p>
        </p:txBody>
      </p:sp>
    </p:spTree>
    <p:extLst>
      <p:ext uri="{BB962C8B-B14F-4D97-AF65-F5344CB8AC3E}">
        <p14:creationId xmlns:p14="http://schemas.microsoft.com/office/powerpoint/2010/main" val="363508321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0E48FEBA-A92F-DDD4-D531-11E4E5C7DC1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pic>
        <p:nvPicPr>
          <p:cNvPr id="4" name="Picture 3">
            <a:extLst>
              <a:ext uri="{FF2B5EF4-FFF2-40B4-BE49-F238E27FC236}">
                <a16:creationId xmlns:a16="http://schemas.microsoft.com/office/drawing/2014/main" id="{4663436F-A058-B20F-563F-73BCF7A43685}"/>
              </a:ext>
            </a:extLst>
          </p:cNvPr>
          <p:cNvPicPr>
            <a:picLocks noChangeAspect="1"/>
          </p:cNvPicPr>
          <p:nvPr/>
        </p:nvPicPr>
        <p:blipFill>
          <a:blip r:embed="rId3">
            <a:clrChange>
              <a:clrFrom>
                <a:srgbClr val="ECECEC"/>
              </a:clrFrom>
              <a:clrTo>
                <a:srgbClr val="ECECEC">
                  <a:alpha val="0"/>
                </a:srgbClr>
              </a:clrTo>
            </a:clrChange>
            <a:extLst>
              <a:ext uri="{28A0092B-C50C-407E-A947-70E740481C1C}">
                <a14:useLocalDpi xmlns:a14="http://schemas.microsoft.com/office/drawing/2010/main" val="0"/>
              </a:ext>
            </a:extLst>
          </a:blip>
          <a:stretch>
            <a:fillRect/>
          </a:stretch>
        </p:blipFill>
        <p:spPr>
          <a:xfrm>
            <a:off x="9391163" y="3249558"/>
            <a:ext cx="2681567" cy="3363322"/>
          </a:xfrm>
          <a:prstGeom prst="rect">
            <a:avLst/>
          </a:prstGeom>
        </p:spPr>
      </p:pic>
      <p:sp>
        <p:nvSpPr>
          <p:cNvPr id="5" name="Title 3">
            <a:extLst>
              <a:ext uri="{FF2B5EF4-FFF2-40B4-BE49-F238E27FC236}">
                <a16:creationId xmlns:a16="http://schemas.microsoft.com/office/drawing/2014/main" id="{1B76ABA4-FFB0-DBF4-8B01-4E014B50F2F7}"/>
              </a:ext>
            </a:extLst>
          </p:cNvPr>
          <p:cNvSpPr txBox="1">
            <a:spLocks/>
          </p:cNvSpPr>
          <p:nvPr/>
        </p:nvSpPr>
        <p:spPr>
          <a:xfrm>
            <a:off x="836563" y="526191"/>
            <a:ext cx="10515600" cy="816561"/>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dirty="0">
                <a:latin typeface="Arial Black" panose="020B0A04020102020204" pitchFamily="34" charset="0"/>
              </a:rPr>
              <a:t>The Importance of the Son</a:t>
            </a:r>
          </a:p>
        </p:txBody>
      </p:sp>
      <p:sp>
        <p:nvSpPr>
          <p:cNvPr id="6" name="TextBox 5">
            <a:extLst>
              <a:ext uri="{FF2B5EF4-FFF2-40B4-BE49-F238E27FC236}">
                <a16:creationId xmlns:a16="http://schemas.microsoft.com/office/drawing/2014/main" id="{2870A9DC-984C-EFCF-180C-0AF690FD4FA6}"/>
              </a:ext>
            </a:extLst>
          </p:cNvPr>
          <p:cNvSpPr txBox="1"/>
          <p:nvPr/>
        </p:nvSpPr>
        <p:spPr>
          <a:xfrm>
            <a:off x="966609" y="1868943"/>
            <a:ext cx="10255507" cy="2215991"/>
          </a:xfrm>
          <a:prstGeom prst="rect">
            <a:avLst/>
          </a:prstGeom>
          <a:noFill/>
        </p:spPr>
        <p:txBody>
          <a:bodyPr wrap="square">
            <a:spAutoFit/>
          </a:bodyPr>
          <a:lstStyle/>
          <a:p>
            <a:pPr algn="ctr"/>
            <a:r>
              <a:rPr lang="en-US" sz="3200" b="1" i="1" dirty="0"/>
              <a:t>“</a:t>
            </a:r>
            <a:r>
              <a:rPr lang="en-US" sz="3200" b="1" i="1" dirty="0">
                <a:effectLst/>
              </a:rPr>
              <a:t>Then Jesus spoke to them again, saying, </a:t>
            </a:r>
          </a:p>
          <a:p>
            <a:pPr algn="ctr"/>
            <a:r>
              <a:rPr lang="en-US" sz="3200" b="1" i="1" dirty="0">
                <a:effectLst/>
              </a:rPr>
              <a:t>“I am the light of the world. He who follows Me shall </a:t>
            </a:r>
          </a:p>
          <a:p>
            <a:pPr algn="ctr"/>
            <a:r>
              <a:rPr lang="en-US" sz="3200" b="1" i="1" dirty="0">
                <a:effectLst/>
              </a:rPr>
              <a:t>not walk in darkness, but have the light of life.”</a:t>
            </a:r>
          </a:p>
          <a:p>
            <a:pPr algn="ctr"/>
            <a:endParaRPr lang="en-US" b="1" i="1" dirty="0"/>
          </a:p>
          <a:p>
            <a:pPr algn="ctr"/>
            <a:r>
              <a:rPr lang="en-US" sz="2400" dirty="0"/>
              <a:t>John 8:12</a:t>
            </a:r>
          </a:p>
        </p:txBody>
      </p:sp>
    </p:spTree>
    <p:extLst>
      <p:ext uri="{BB962C8B-B14F-4D97-AF65-F5344CB8AC3E}">
        <p14:creationId xmlns:p14="http://schemas.microsoft.com/office/powerpoint/2010/main" val="19835882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0E48FEBA-A92F-DDD4-D531-11E4E5C7DC1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pic>
        <p:nvPicPr>
          <p:cNvPr id="4" name="Picture 3">
            <a:extLst>
              <a:ext uri="{FF2B5EF4-FFF2-40B4-BE49-F238E27FC236}">
                <a16:creationId xmlns:a16="http://schemas.microsoft.com/office/drawing/2014/main" id="{4663436F-A058-B20F-563F-73BCF7A43685}"/>
              </a:ext>
            </a:extLst>
          </p:cNvPr>
          <p:cNvPicPr>
            <a:picLocks noChangeAspect="1"/>
          </p:cNvPicPr>
          <p:nvPr/>
        </p:nvPicPr>
        <p:blipFill>
          <a:blip r:embed="rId3">
            <a:clrChange>
              <a:clrFrom>
                <a:srgbClr val="ECECEC"/>
              </a:clrFrom>
              <a:clrTo>
                <a:srgbClr val="ECECEC">
                  <a:alpha val="0"/>
                </a:srgbClr>
              </a:clrTo>
            </a:clrChange>
            <a:extLst>
              <a:ext uri="{28A0092B-C50C-407E-A947-70E740481C1C}">
                <a14:useLocalDpi xmlns:a14="http://schemas.microsoft.com/office/drawing/2010/main" val="0"/>
              </a:ext>
            </a:extLst>
          </a:blip>
          <a:stretch>
            <a:fillRect/>
          </a:stretch>
        </p:blipFill>
        <p:spPr>
          <a:xfrm>
            <a:off x="9391163" y="3249558"/>
            <a:ext cx="2681567" cy="3363322"/>
          </a:xfrm>
          <a:prstGeom prst="rect">
            <a:avLst/>
          </a:prstGeom>
        </p:spPr>
      </p:pic>
      <p:sp>
        <p:nvSpPr>
          <p:cNvPr id="5" name="Title 3">
            <a:extLst>
              <a:ext uri="{FF2B5EF4-FFF2-40B4-BE49-F238E27FC236}">
                <a16:creationId xmlns:a16="http://schemas.microsoft.com/office/drawing/2014/main" id="{1B76ABA4-FFB0-DBF4-8B01-4E014B50F2F7}"/>
              </a:ext>
            </a:extLst>
          </p:cNvPr>
          <p:cNvSpPr txBox="1">
            <a:spLocks/>
          </p:cNvSpPr>
          <p:nvPr/>
        </p:nvSpPr>
        <p:spPr>
          <a:xfrm>
            <a:off x="836563" y="526191"/>
            <a:ext cx="10515600" cy="816561"/>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dirty="0">
                <a:latin typeface="Arial Black" panose="020B0A04020102020204" pitchFamily="34" charset="0"/>
              </a:rPr>
              <a:t>The Importance of the Son</a:t>
            </a:r>
          </a:p>
        </p:txBody>
      </p:sp>
      <p:sp>
        <p:nvSpPr>
          <p:cNvPr id="6" name="TextBox 5">
            <a:extLst>
              <a:ext uri="{FF2B5EF4-FFF2-40B4-BE49-F238E27FC236}">
                <a16:creationId xmlns:a16="http://schemas.microsoft.com/office/drawing/2014/main" id="{2870A9DC-984C-EFCF-180C-0AF690FD4FA6}"/>
              </a:ext>
            </a:extLst>
          </p:cNvPr>
          <p:cNvSpPr txBox="1"/>
          <p:nvPr/>
        </p:nvSpPr>
        <p:spPr>
          <a:xfrm>
            <a:off x="966609" y="2007466"/>
            <a:ext cx="10255507" cy="1723549"/>
          </a:xfrm>
          <a:prstGeom prst="rect">
            <a:avLst/>
          </a:prstGeom>
          <a:noFill/>
        </p:spPr>
        <p:txBody>
          <a:bodyPr wrap="square">
            <a:spAutoFit/>
          </a:bodyPr>
          <a:lstStyle/>
          <a:p>
            <a:pPr algn="ctr"/>
            <a:r>
              <a:rPr lang="en-US" sz="3200" b="1" i="1" dirty="0"/>
              <a:t>“</a:t>
            </a:r>
            <a:r>
              <a:rPr lang="en-US" sz="3200" b="1" i="1" dirty="0">
                <a:effectLst/>
              </a:rPr>
              <a:t>The city had no need of the sun or of the moon to shine in it, for the glory of God illuminated it. The Lamb is its light.”</a:t>
            </a:r>
          </a:p>
          <a:p>
            <a:pPr algn="ctr"/>
            <a:endParaRPr lang="en-US" b="1" i="1" dirty="0"/>
          </a:p>
          <a:p>
            <a:pPr algn="ctr"/>
            <a:r>
              <a:rPr lang="en-US" sz="2400" dirty="0"/>
              <a:t>Revelation 21:23</a:t>
            </a:r>
          </a:p>
        </p:txBody>
      </p:sp>
    </p:spTree>
    <p:extLst>
      <p:ext uri="{BB962C8B-B14F-4D97-AF65-F5344CB8AC3E}">
        <p14:creationId xmlns:p14="http://schemas.microsoft.com/office/powerpoint/2010/main" val="228738011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0E48FEBA-A92F-DDD4-D531-11E4E5C7DC1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pic>
        <p:nvPicPr>
          <p:cNvPr id="4" name="Picture 3">
            <a:extLst>
              <a:ext uri="{FF2B5EF4-FFF2-40B4-BE49-F238E27FC236}">
                <a16:creationId xmlns:a16="http://schemas.microsoft.com/office/drawing/2014/main" id="{4663436F-A058-B20F-563F-73BCF7A43685}"/>
              </a:ext>
            </a:extLst>
          </p:cNvPr>
          <p:cNvPicPr>
            <a:picLocks noChangeAspect="1"/>
          </p:cNvPicPr>
          <p:nvPr/>
        </p:nvPicPr>
        <p:blipFill>
          <a:blip r:embed="rId3">
            <a:clrChange>
              <a:clrFrom>
                <a:srgbClr val="ECECEC"/>
              </a:clrFrom>
              <a:clrTo>
                <a:srgbClr val="ECECEC">
                  <a:alpha val="0"/>
                </a:srgbClr>
              </a:clrTo>
            </a:clrChange>
            <a:extLst>
              <a:ext uri="{28A0092B-C50C-407E-A947-70E740481C1C}">
                <a14:useLocalDpi xmlns:a14="http://schemas.microsoft.com/office/drawing/2010/main" val="0"/>
              </a:ext>
            </a:extLst>
          </a:blip>
          <a:stretch>
            <a:fillRect/>
          </a:stretch>
        </p:blipFill>
        <p:spPr>
          <a:xfrm>
            <a:off x="9391163" y="3249558"/>
            <a:ext cx="2681567" cy="3363322"/>
          </a:xfrm>
          <a:prstGeom prst="rect">
            <a:avLst/>
          </a:prstGeom>
        </p:spPr>
      </p:pic>
      <p:sp>
        <p:nvSpPr>
          <p:cNvPr id="5" name="Title 3">
            <a:extLst>
              <a:ext uri="{FF2B5EF4-FFF2-40B4-BE49-F238E27FC236}">
                <a16:creationId xmlns:a16="http://schemas.microsoft.com/office/drawing/2014/main" id="{1B76ABA4-FFB0-DBF4-8B01-4E014B50F2F7}"/>
              </a:ext>
            </a:extLst>
          </p:cNvPr>
          <p:cNvSpPr txBox="1">
            <a:spLocks/>
          </p:cNvSpPr>
          <p:nvPr/>
        </p:nvSpPr>
        <p:spPr>
          <a:xfrm>
            <a:off x="836563" y="526191"/>
            <a:ext cx="10515600" cy="816561"/>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dirty="0">
                <a:latin typeface="Arial Black" panose="020B0A04020102020204" pitchFamily="34" charset="0"/>
              </a:rPr>
              <a:t>The Importance of the Son</a:t>
            </a:r>
          </a:p>
        </p:txBody>
      </p:sp>
      <p:sp>
        <p:nvSpPr>
          <p:cNvPr id="6" name="TextBox 5">
            <a:extLst>
              <a:ext uri="{FF2B5EF4-FFF2-40B4-BE49-F238E27FC236}">
                <a16:creationId xmlns:a16="http://schemas.microsoft.com/office/drawing/2014/main" id="{2870A9DC-984C-EFCF-180C-0AF690FD4FA6}"/>
              </a:ext>
            </a:extLst>
          </p:cNvPr>
          <p:cNvSpPr txBox="1"/>
          <p:nvPr/>
        </p:nvSpPr>
        <p:spPr>
          <a:xfrm>
            <a:off x="1277198" y="1868943"/>
            <a:ext cx="9417306" cy="3693319"/>
          </a:xfrm>
          <a:prstGeom prst="rect">
            <a:avLst/>
          </a:prstGeom>
          <a:noFill/>
        </p:spPr>
        <p:txBody>
          <a:bodyPr wrap="square">
            <a:spAutoFit/>
          </a:bodyPr>
          <a:lstStyle/>
          <a:p>
            <a:pPr algn="ctr"/>
            <a:r>
              <a:rPr lang="en-US" sz="3200" b="1" i="1" dirty="0"/>
              <a:t>“</a:t>
            </a:r>
            <a:r>
              <a:rPr lang="en-US" sz="3200" b="1" i="1" dirty="0">
                <a:effectLst/>
              </a:rPr>
              <a:t>Then God made two great lights: the greater </a:t>
            </a:r>
            <a:r>
              <a:rPr lang="en-US" sz="3200" b="1" i="1" dirty="0">
                <a:solidFill>
                  <a:srgbClr val="C00000"/>
                </a:solidFill>
                <a:effectLst/>
              </a:rPr>
              <a:t>light to rule the day</a:t>
            </a:r>
            <a:r>
              <a:rPr lang="en-US" sz="3200" b="1" i="1" dirty="0">
                <a:effectLst/>
              </a:rPr>
              <a:t>, and the </a:t>
            </a:r>
            <a:r>
              <a:rPr lang="en-US" sz="3200" b="1" i="1" dirty="0">
                <a:solidFill>
                  <a:srgbClr val="C00000"/>
                </a:solidFill>
                <a:effectLst/>
              </a:rPr>
              <a:t>lesser light to rule the night</a:t>
            </a:r>
            <a:r>
              <a:rPr lang="en-US" sz="3200" b="1" i="1" dirty="0">
                <a:effectLst/>
              </a:rPr>
              <a:t>. He made the stars also. God set them in the firmament of the heavens to give light on the earth, and to rule over the day and over the night, and to divide the light from the darkness. And God saw that it was good.”</a:t>
            </a:r>
          </a:p>
          <a:p>
            <a:pPr algn="ctr"/>
            <a:endParaRPr lang="en-US" b="1" i="1" dirty="0"/>
          </a:p>
          <a:p>
            <a:pPr algn="ctr"/>
            <a:r>
              <a:rPr lang="en-US" sz="2400" dirty="0"/>
              <a:t>Genesis 1:16-18</a:t>
            </a:r>
          </a:p>
        </p:txBody>
      </p:sp>
    </p:spTree>
    <p:extLst>
      <p:ext uri="{BB962C8B-B14F-4D97-AF65-F5344CB8AC3E}">
        <p14:creationId xmlns:p14="http://schemas.microsoft.com/office/powerpoint/2010/main" val="203581379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0E48FEBA-A92F-DDD4-D531-11E4E5C7DC1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pic>
        <p:nvPicPr>
          <p:cNvPr id="4" name="Picture 3">
            <a:extLst>
              <a:ext uri="{FF2B5EF4-FFF2-40B4-BE49-F238E27FC236}">
                <a16:creationId xmlns:a16="http://schemas.microsoft.com/office/drawing/2014/main" id="{4663436F-A058-B20F-563F-73BCF7A43685}"/>
              </a:ext>
            </a:extLst>
          </p:cNvPr>
          <p:cNvPicPr>
            <a:picLocks noChangeAspect="1"/>
          </p:cNvPicPr>
          <p:nvPr/>
        </p:nvPicPr>
        <p:blipFill>
          <a:blip r:embed="rId3">
            <a:clrChange>
              <a:clrFrom>
                <a:srgbClr val="ECECEC"/>
              </a:clrFrom>
              <a:clrTo>
                <a:srgbClr val="ECECEC">
                  <a:alpha val="0"/>
                </a:srgbClr>
              </a:clrTo>
            </a:clrChange>
            <a:extLst>
              <a:ext uri="{28A0092B-C50C-407E-A947-70E740481C1C}">
                <a14:useLocalDpi xmlns:a14="http://schemas.microsoft.com/office/drawing/2010/main" val="0"/>
              </a:ext>
            </a:extLst>
          </a:blip>
          <a:stretch>
            <a:fillRect/>
          </a:stretch>
        </p:blipFill>
        <p:spPr>
          <a:xfrm>
            <a:off x="9391163" y="3249558"/>
            <a:ext cx="2681567" cy="3363322"/>
          </a:xfrm>
          <a:prstGeom prst="rect">
            <a:avLst/>
          </a:prstGeom>
        </p:spPr>
      </p:pic>
      <p:sp>
        <p:nvSpPr>
          <p:cNvPr id="5" name="Title 3">
            <a:extLst>
              <a:ext uri="{FF2B5EF4-FFF2-40B4-BE49-F238E27FC236}">
                <a16:creationId xmlns:a16="http://schemas.microsoft.com/office/drawing/2014/main" id="{1B76ABA4-FFB0-DBF4-8B01-4E014B50F2F7}"/>
              </a:ext>
            </a:extLst>
          </p:cNvPr>
          <p:cNvSpPr txBox="1">
            <a:spLocks/>
          </p:cNvSpPr>
          <p:nvPr/>
        </p:nvSpPr>
        <p:spPr>
          <a:xfrm>
            <a:off x="836563" y="526191"/>
            <a:ext cx="10515600" cy="816561"/>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dirty="0">
                <a:latin typeface="Arial Black" panose="020B0A04020102020204" pitchFamily="34" charset="0"/>
              </a:rPr>
              <a:t>The Importance of the Son</a:t>
            </a:r>
          </a:p>
        </p:txBody>
      </p:sp>
      <p:sp>
        <p:nvSpPr>
          <p:cNvPr id="6" name="TextBox 5">
            <a:extLst>
              <a:ext uri="{FF2B5EF4-FFF2-40B4-BE49-F238E27FC236}">
                <a16:creationId xmlns:a16="http://schemas.microsoft.com/office/drawing/2014/main" id="{2870A9DC-984C-EFCF-180C-0AF690FD4FA6}"/>
              </a:ext>
            </a:extLst>
          </p:cNvPr>
          <p:cNvSpPr txBox="1"/>
          <p:nvPr/>
        </p:nvSpPr>
        <p:spPr>
          <a:xfrm>
            <a:off x="966609" y="1868943"/>
            <a:ext cx="10255507" cy="3200876"/>
          </a:xfrm>
          <a:prstGeom prst="rect">
            <a:avLst/>
          </a:prstGeom>
          <a:noFill/>
        </p:spPr>
        <p:txBody>
          <a:bodyPr wrap="square">
            <a:spAutoFit/>
          </a:bodyPr>
          <a:lstStyle/>
          <a:p>
            <a:pPr algn="ctr"/>
            <a:r>
              <a:rPr lang="en-US" sz="3200" b="1" i="1" dirty="0"/>
              <a:t>“</a:t>
            </a:r>
            <a:r>
              <a:rPr lang="en-US" sz="3200" b="1" i="1" dirty="0">
                <a:effectLst/>
              </a:rPr>
              <a:t>And this is the condemnation, that the light has come into the world, and men loved darkness rather than light, because their deeds were evil. For everyone practicing evil hates the light and does not come to the light, </a:t>
            </a:r>
          </a:p>
          <a:p>
            <a:pPr algn="ctr"/>
            <a:r>
              <a:rPr lang="en-US" sz="3200" b="1" i="1" dirty="0">
                <a:effectLst/>
              </a:rPr>
              <a:t>lest his deeds should be exposed.”</a:t>
            </a:r>
          </a:p>
          <a:p>
            <a:pPr algn="ctr"/>
            <a:endParaRPr lang="en-US" b="1" i="1" dirty="0"/>
          </a:p>
          <a:p>
            <a:pPr algn="ctr"/>
            <a:r>
              <a:rPr lang="en-US" sz="2400" dirty="0"/>
              <a:t>John 3:19-20</a:t>
            </a:r>
          </a:p>
        </p:txBody>
      </p:sp>
    </p:spTree>
    <p:extLst>
      <p:ext uri="{BB962C8B-B14F-4D97-AF65-F5344CB8AC3E}">
        <p14:creationId xmlns:p14="http://schemas.microsoft.com/office/powerpoint/2010/main" val="110764735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0E48FEBA-A92F-DDD4-D531-11E4E5C7DC1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pic>
        <p:nvPicPr>
          <p:cNvPr id="4" name="Picture 3">
            <a:extLst>
              <a:ext uri="{FF2B5EF4-FFF2-40B4-BE49-F238E27FC236}">
                <a16:creationId xmlns:a16="http://schemas.microsoft.com/office/drawing/2014/main" id="{4663436F-A058-B20F-563F-73BCF7A43685}"/>
              </a:ext>
            </a:extLst>
          </p:cNvPr>
          <p:cNvPicPr>
            <a:picLocks noChangeAspect="1"/>
          </p:cNvPicPr>
          <p:nvPr/>
        </p:nvPicPr>
        <p:blipFill>
          <a:blip r:embed="rId3">
            <a:clrChange>
              <a:clrFrom>
                <a:srgbClr val="ECECEC"/>
              </a:clrFrom>
              <a:clrTo>
                <a:srgbClr val="ECECEC">
                  <a:alpha val="0"/>
                </a:srgbClr>
              </a:clrTo>
            </a:clrChange>
            <a:extLst>
              <a:ext uri="{28A0092B-C50C-407E-A947-70E740481C1C}">
                <a14:useLocalDpi xmlns:a14="http://schemas.microsoft.com/office/drawing/2010/main" val="0"/>
              </a:ext>
            </a:extLst>
          </a:blip>
          <a:stretch>
            <a:fillRect/>
          </a:stretch>
        </p:blipFill>
        <p:spPr>
          <a:xfrm>
            <a:off x="9391163" y="3249558"/>
            <a:ext cx="2681567" cy="3363322"/>
          </a:xfrm>
          <a:prstGeom prst="rect">
            <a:avLst/>
          </a:prstGeom>
        </p:spPr>
      </p:pic>
      <p:sp>
        <p:nvSpPr>
          <p:cNvPr id="5" name="Title 3">
            <a:extLst>
              <a:ext uri="{FF2B5EF4-FFF2-40B4-BE49-F238E27FC236}">
                <a16:creationId xmlns:a16="http://schemas.microsoft.com/office/drawing/2014/main" id="{1B76ABA4-FFB0-DBF4-8B01-4E014B50F2F7}"/>
              </a:ext>
            </a:extLst>
          </p:cNvPr>
          <p:cNvSpPr txBox="1">
            <a:spLocks/>
          </p:cNvSpPr>
          <p:nvPr/>
        </p:nvSpPr>
        <p:spPr>
          <a:xfrm>
            <a:off x="836563" y="526191"/>
            <a:ext cx="10515600" cy="816561"/>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dirty="0">
                <a:latin typeface="Arial Black" panose="020B0A04020102020204" pitchFamily="34" charset="0"/>
              </a:rPr>
              <a:t>The Importance of the Son</a:t>
            </a:r>
          </a:p>
        </p:txBody>
      </p:sp>
      <p:sp>
        <p:nvSpPr>
          <p:cNvPr id="6" name="TextBox 5">
            <a:extLst>
              <a:ext uri="{FF2B5EF4-FFF2-40B4-BE49-F238E27FC236}">
                <a16:creationId xmlns:a16="http://schemas.microsoft.com/office/drawing/2014/main" id="{2870A9DC-984C-EFCF-180C-0AF690FD4FA6}"/>
              </a:ext>
            </a:extLst>
          </p:cNvPr>
          <p:cNvSpPr txBox="1"/>
          <p:nvPr/>
        </p:nvSpPr>
        <p:spPr>
          <a:xfrm>
            <a:off x="966609" y="1868943"/>
            <a:ext cx="10255507" cy="1723549"/>
          </a:xfrm>
          <a:prstGeom prst="rect">
            <a:avLst/>
          </a:prstGeom>
          <a:noFill/>
        </p:spPr>
        <p:txBody>
          <a:bodyPr wrap="square">
            <a:spAutoFit/>
          </a:bodyPr>
          <a:lstStyle/>
          <a:p>
            <a:pPr algn="ctr"/>
            <a:r>
              <a:rPr lang="en-US" sz="3200" b="1" i="1" dirty="0"/>
              <a:t>“</a:t>
            </a:r>
            <a:r>
              <a:rPr lang="en-US" sz="3200" b="1" i="1" dirty="0">
                <a:effectLst/>
              </a:rPr>
              <a:t>But if one walks in the night, he stumbles, </a:t>
            </a:r>
          </a:p>
          <a:p>
            <a:pPr algn="ctr"/>
            <a:r>
              <a:rPr lang="en-US" sz="3200" b="1" i="1" dirty="0">
                <a:effectLst/>
              </a:rPr>
              <a:t>because the light is not in him.”</a:t>
            </a:r>
          </a:p>
          <a:p>
            <a:pPr algn="ctr"/>
            <a:endParaRPr lang="en-US" b="1" i="1" dirty="0"/>
          </a:p>
          <a:p>
            <a:pPr algn="ctr"/>
            <a:r>
              <a:rPr lang="en-US" sz="2400" dirty="0"/>
              <a:t>John 11:10</a:t>
            </a:r>
          </a:p>
        </p:txBody>
      </p:sp>
    </p:spTree>
    <p:extLst>
      <p:ext uri="{BB962C8B-B14F-4D97-AF65-F5344CB8AC3E}">
        <p14:creationId xmlns:p14="http://schemas.microsoft.com/office/powerpoint/2010/main" val="36219653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0E48FEBA-A92F-DDD4-D531-11E4E5C7DC1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pic>
        <p:nvPicPr>
          <p:cNvPr id="4" name="Picture 3">
            <a:extLst>
              <a:ext uri="{FF2B5EF4-FFF2-40B4-BE49-F238E27FC236}">
                <a16:creationId xmlns:a16="http://schemas.microsoft.com/office/drawing/2014/main" id="{4663436F-A058-B20F-563F-73BCF7A43685}"/>
              </a:ext>
            </a:extLst>
          </p:cNvPr>
          <p:cNvPicPr>
            <a:picLocks noChangeAspect="1"/>
          </p:cNvPicPr>
          <p:nvPr/>
        </p:nvPicPr>
        <p:blipFill>
          <a:blip r:embed="rId3">
            <a:clrChange>
              <a:clrFrom>
                <a:srgbClr val="ECECEC"/>
              </a:clrFrom>
              <a:clrTo>
                <a:srgbClr val="ECECEC">
                  <a:alpha val="0"/>
                </a:srgbClr>
              </a:clrTo>
            </a:clrChange>
            <a:extLst>
              <a:ext uri="{28A0092B-C50C-407E-A947-70E740481C1C}">
                <a14:useLocalDpi xmlns:a14="http://schemas.microsoft.com/office/drawing/2010/main" val="0"/>
              </a:ext>
            </a:extLst>
          </a:blip>
          <a:stretch>
            <a:fillRect/>
          </a:stretch>
        </p:blipFill>
        <p:spPr>
          <a:xfrm>
            <a:off x="9391163" y="3249558"/>
            <a:ext cx="2681567" cy="3363322"/>
          </a:xfrm>
          <a:prstGeom prst="rect">
            <a:avLst/>
          </a:prstGeom>
        </p:spPr>
      </p:pic>
      <p:sp>
        <p:nvSpPr>
          <p:cNvPr id="5" name="Title 3">
            <a:extLst>
              <a:ext uri="{FF2B5EF4-FFF2-40B4-BE49-F238E27FC236}">
                <a16:creationId xmlns:a16="http://schemas.microsoft.com/office/drawing/2014/main" id="{1B76ABA4-FFB0-DBF4-8B01-4E014B50F2F7}"/>
              </a:ext>
            </a:extLst>
          </p:cNvPr>
          <p:cNvSpPr txBox="1">
            <a:spLocks/>
          </p:cNvSpPr>
          <p:nvPr/>
        </p:nvSpPr>
        <p:spPr>
          <a:xfrm>
            <a:off x="836563" y="526191"/>
            <a:ext cx="10515600" cy="816561"/>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dirty="0">
                <a:latin typeface="Arial Black" panose="020B0A04020102020204" pitchFamily="34" charset="0"/>
              </a:rPr>
              <a:t>The Importance of the Son</a:t>
            </a:r>
          </a:p>
        </p:txBody>
      </p:sp>
      <p:sp>
        <p:nvSpPr>
          <p:cNvPr id="6" name="TextBox 5">
            <a:extLst>
              <a:ext uri="{FF2B5EF4-FFF2-40B4-BE49-F238E27FC236}">
                <a16:creationId xmlns:a16="http://schemas.microsoft.com/office/drawing/2014/main" id="{2870A9DC-984C-EFCF-180C-0AF690FD4FA6}"/>
              </a:ext>
            </a:extLst>
          </p:cNvPr>
          <p:cNvSpPr txBox="1"/>
          <p:nvPr/>
        </p:nvSpPr>
        <p:spPr>
          <a:xfrm>
            <a:off x="966609" y="1868943"/>
            <a:ext cx="10255507" cy="2708434"/>
          </a:xfrm>
          <a:prstGeom prst="rect">
            <a:avLst/>
          </a:prstGeom>
          <a:noFill/>
        </p:spPr>
        <p:txBody>
          <a:bodyPr wrap="square">
            <a:spAutoFit/>
          </a:bodyPr>
          <a:lstStyle/>
          <a:p>
            <a:pPr algn="ctr"/>
            <a:r>
              <a:rPr lang="en-US" sz="3200" b="1" i="1" dirty="0"/>
              <a:t>“</a:t>
            </a:r>
            <a:r>
              <a:rPr lang="en-US" sz="3200" b="1" i="1" dirty="0">
                <a:effectLst/>
              </a:rPr>
              <a:t>There are those who rebel against the light; They do not know its ways Nor abide in its paths. The murderer rises with the light; He kills the poor and needy;</a:t>
            </a:r>
          </a:p>
          <a:p>
            <a:pPr algn="ctr"/>
            <a:r>
              <a:rPr lang="en-US" sz="3200" b="1" i="1" dirty="0">
                <a:effectLst/>
              </a:rPr>
              <a:t>And in the night he is like a thief…</a:t>
            </a:r>
          </a:p>
          <a:p>
            <a:pPr algn="ctr"/>
            <a:endParaRPr lang="en-US" b="1" i="1" dirty="0"/>
          </a:p>
          <a:p>
            <a:pPr algn="ctr"/>
            <a:r>
              <a:rPr lang="en-US" sz="2400" dirty="0"/>
              <a:t>Job 24:13-16</a:t>
            </a:r>
          </a:p>
        </p:txBody>
      </p:sp>
    </p:spTree>
    <p:extLst>
      <p:ext uri="{BB962C8B-B14F-4D97-AF65-F5344CB8AC3E}">
        <p14:creationId xmlns:p14="http://schemas.microsoft.com/office/powerpoint/2010/main" val="194962049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0E48FEBA-A92F-DDD4-D531-11E4E5C7DC1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pic>
        <p:nvPicPr>
          <p:cNvPr id="4" name="Picture 3">
            <a:extLst>
              <a:ext uri="{FF2B5EF4-FFF2-40B4-BE49-F238E27FC236}">
                <a16:creationId xmlns:a16="http://schemas.microsoft.com/office/drawing/2014/main" id="{4663436F-A058-B20F-563F-73BCF7A43685}"/>
              </a:ext>
            </a:extLst>
          </p:cNvPr>
          <p:cNvPicPr>
            <a:picLocks noChangeAspect="1"/>
          </p:cNvPicPr>
          <p:nvPr/>
        </p:nvPicPr>
        <p:blipFill>
          <a:blip r:embed="rId3">
            <a:clrChange>
              <a:clrFrom>
                <a:srgbClr val="ECECEC"/>
              </a:clrFrom>
              <a:clrTo>
                <a:srgbClr val="ECECEC">
                  <a:alpha val="0"/>
                </a:srgbClr>
              </a:clrTo>
            </a:clrChange>
            <a:extLst>
              <a:ext uri="{28A0092B-C50C-407E-A947-70E740481C1C}">
                <a14:useLocalDpi xmlns:a14="http://schemas.microsoft.com/office/drawing/2010/main" val="0"/>
              </a:ext>
            </a:extLst>
          </a:blip>
          <a:stretch>
            <a:fillRect/>
          </a:stretch>
        </p:blipFill>
        <p:spPr>
          <a:xfrm>
            <a:off x="9391163" y="3249558"/>
            <a:ext cx="2681567" cy="3363322"/>
          </a:xfrm>
          <a:prstGeom prst="rect">
            <a:avLst/>
          </a:prstGeom>
        </p:spPr>
      </p:pic>
      <p:sp>
        <p:nvSpPr>
          <p:cNvPr id="5" name="Title 3">
            <a:extLst>
              <a:ext uri="{FF2B5EF4-FFF2-40B4-BE49-F238E27FC236}">
                <a16:creationId xmlns:a16="http://schemas.microsoft.com/office/drawing/2014/main" id="{1B76ABA4-FFB0-DBF4-8B01-4E014B50F2F7}"/>
              </a:ext>
            </a:extLst>
          </p:cNvPr>
          <p:cNvSpPr txBox="1">
            <a:spLocks/>
          </p:cNvSpPr>
          <p:nvPr/>
        </p:nvSpPr>
        <p:spPr>
          <a:xfrm>
            <a:off x="836563" y="526191"/>
            <a:ext cx="10515600" cy="816561"/>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dirty="0">
                <a:latin typeface="Arial Black" panose="020B0A04020102020204" pitchFamily="34" charset="0"/>
              </a:rPr>
              <a:t>The Importance of the Son</a:t>
            </a:r>
          </a:p>
        </p:txBody>
      </p:sp>
      <p:sp>
        <p:nvSpPr>
          <p:cNvPr id="6" name="TextBox 5">
            <a:extLst>
              <a:ext uri="{FF2B5EF4-FFF2-40B4-BE49-F238E27FC236}">
                <a16:creationId xmlns:a16="http://schemas.microsoft.com/office/drawing/2014/main" id="{2870A9DC-984C-EFCF-180C-0AF690FD4FA6}"/>
              </a:ext>
            </a:extLst>
          </p:cNvPr>
          <p:cNvSpPr txBox="1"/>
          <p:nvPr/>
        </p:nvSpPr>
        <p:spPr>
          <a:xfrm>
            <a:off x="966609" y="1883876"/>
            <a:ext cx="10255507" cy="2708434"/>
          </a:xfrm>
          <a:prstGeom prst="rect">
            <a:avLst/>
          </a:prstGeom>
          <a:noFill/>
        </p:spPr>
        <p:txBody>
          <a:bodyPr wrap="square">
            <a:spAutoFit/>
          </a:bodyPr>
          <a:lstStyle/>
          <a:p>
            <a:pPr algn="ctr"/>
            <a:r>
              <a:rPr lang="en-US" sz="3200" b="1" i="1" dirty="0">
                <a:effectLst/>
              </a:rPr>
              <a:t>…The eye of the adulterer waits for the twilight,</a:t>
            </a:r>
          </a:p>
          <a:p>
            <a:pPr algn="ctr"/>
            <a:r>
              <a:rPr lang="en-US" sz="3200" b="1" i="1" dirty="0">
                <a:effectLst/>
              </a:rPr>
              <a:t>Saying, ‘No eye will see me’; And he disguises his face.</a:t>
            </a:r>
          </a:p>
          <a:p>
            <a:pPr algn="ctr"/>
            <a:r>
              <a:rPr lang="en-US" sz="3200" b="1" i="1" dirty="0">
                <a:effectLst/>
              </a:rPr>
              <a:t>In the dark they break into houses Which they marked for themselves in the daytime; They do not know the light.</a:t>
            </a:r>
            <a:r>
              <a:rPr lang="en-US" sz="3200" b="1" i="1" dirty="0"/>
              <a:t>”</a:t>
            </a:r>
            <a:endParaRPr lang="en-US" sz="3200" b="1" i="1" dirty="0">
              <a:effectLst/>
            </a:endParaRPr>
          </a:p>
          <a:p>
            <a:pPr algn="ctr"/>
            <a:endParaRPr lang="en-US" b="1" i="1" dirty="0"/>
          </a:p>
          <a:p>
            <a:pPr algn="ctr"/>
            <a:r>
              <a:rPr lang="en-US" sz="2400" dirty="0"/>
              <a:t>Job 24:13-16</a:t>
            </a:r>
          </a:p>
        </p:txBody>
      </p:sp>
    </p:spTree>
    <p:extLst>
      <p:ext uri="{BB962C8B-B14F-4D97-AF65-F5344CB8AC3E}">
        <p14:creationId xmlns:p14="http://schemas.microsoft.com/office/powerpoint/2010/main" val="283735090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0E48FEBA-A92F-DDD4-D531-11E4E5C7DC1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pic>
        <p:nvPicPr>
          <p:cNvPr id="4" name="Picture 3">
            <a:extLst>
              <a:ext uri="{FF2B5EF4-FFF2-40B4-BE49-F238E27FC236}">
                <a16:creationId xmlns:a16="http://schemas.microsoft.com/office/drawing/2014/main" id="{4663436F-A058-B20F-563F-73BCF7A43685}"/>
              </a:ext>
            </a:extLst>
          </p:cNvPr>
          <p:cNvPicPr>
            <a:picLocks noChangeAspect="1"/>
          </p:cNvPicPr>
          <p:nvPr/>
        </p:nvPicPr>
        <p:blipFill>
          <a:blip r:embed="rId3">
            <a:clrChange>
              <a:clrFrom>
                <a:srgbClr val="ECECEC"/>
              </a:clrFrom>
              <a:clrTo>
                <a:srgbClr val="ECECEC">
                  <a:alpha val="0"/>
                </a:srgbClr>
              </a:clrTo>
            </a:clrChange>
            <a:extLst>
              <a:ext uri="{28A0092B-C50C-407E-A947-70E740481C1C}">
                <a14:useLocalDpi xmlns:a14="http://schemas.microsoft.com/office/drawing/2010/main" val="0"/>
              </a:ext>
            </a:extLst>
          </a:blip>
          <a:stretch>
            <a:fillRect/>
          </a:stretch>
        </p:blipFill>
        <p:spPr>
          <a:xfrm>
            <a:off x="9391163" y="3249558"/>
            <a:ext cx="2681567" cy="3363322"/>
          </a:xfrm>
          <a:prstGeom prst="rect">
            <a:avLst/>
          </a:prstGeom>
        </p:spPr>
      </p:pic>
      <p:sp>
        <p:nvSpPr>
          <p:cNvPr id="5" name="Title 3">
            <a:extLst>
              <a:ext uri="{FF2B5EF4-FFF2-40B4-BE49-F238E27FC236}">
                <a16:creationId xmlns:a16="http://schemas.microsoft.com/office/drawing/2014/main" id="{1B76ABA4-FFB0-DBF4-8B01-4E014B50F2F7}"/>
              </a:ext>
            </a:extLst>
          </p:cNvPr>
          <p:cNvSpPr txBox="1">
            <a:spLocks/>
          </p:cNvSpPr>
          <p:nvPr/>
        </p:nvSpPr>
        <p:spPr>
          <a:xfrm>
            <a:off x="836563" y="526191"/>
            <a:ext cx="10515600" cy="816561"/>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dirty="0">
                <a:latin typeface="Arial Black" panose="020B0A04020102020204" pitchFamily="34" charset="0"/>
              </a:rPr>
              <a:t>The Importance of the Son</a:t>
            </a:r>
          </a:p>
        </p:txBody>
      </p:sp>
      <p:sp>
        <p:nvSpPr>
          <p:cNvPr id="6" name="TextBox 5">
            <a:extLst>
              <a:ext uri="{FF2B5EF4-FFF2-40B4-BE49-F238E27FC236}">
                <a16:creationId xmlns:a16="http://schemas.microsoft.com/office/drawing/2014/main" id="{2870A9DC-984C-EFCF-180C-0AF690FD4FA6}"/>
              </a:ext>
            </a:extLst>
          </p:cNvPr>
          <p:cNvSpPr txBox="1"/>
          <p:nvPr/>
        </p:nvSpPr>
        <p:spPr>
          <a:xfrm>
            <a:off x="966609" y="1868943"/>
            <a:ext cx="10255507" cy="2708434"/>
          </a:xfrm>
          <a:prstGeom prst="rect">
            <a:avLst/>
          </a:prstGeom>
          <a:noFill/>
        </p:spPr>
        <p:txBody>
          <a:bodyPr wrap="square">
            <a:spAutoFit/>
          </a:bodyPr>
          <a:lstStyle/>
          <a:p>
            <a:pPr algn="ctr"/>
            <a:r>
              <a:rPr lang="en-US" sz="3200" b="1" i="1" dirty="0"/>
              <a:t>“</a:t>
            </a:r>
            <a:r>
              <a:rPr lang="en-US" sz="3200" b="1" i="1" dirty="0">
                <a:effectLst/>
              </a:rPr>
              <a:t>So it came between the camp of the Egyptians and the camp of Israel. Thus it was a cloud and darkness to the one, and it gave light by night to the other, so that the one did not come near the other all that night.</a:t>
            </a:r>
            <a:r>
              <a:rPr lang="en-US" sz="3200" b="1" i="1" dirty="0"/>
              <a:t>”</a:t>
            </a:r>
            <a:endParaRPr lang="en-US" sz="3200" b="1" i="1" dirty="0">
              <a:effectLst/>
            </a:endParaRPr>
          </a:p>
          <a:p>
            <a:pPr algn="ctr"/>
            <a:endParaRPr lang="en-US" b="1" i="1" dirty="0"/>
          </a:p>
          <a:p>
            <a:pPr algn="ctr"/>
            <a:r>
              <a:rPr lang="en-US" sz="2400" dirty="0"/>
              <a:t>Exodus 14:20</a:t>
            </a:r>
          </a:p>
        </p:txBody>
      </p:sp>
    </p:spTree>
    <p:extLst>
      <p:ext uri="{BB962C8B-B14F-4D97-AF65-F5344CB8AC3E}">
        <p14:creationId xmlns:p14="http://schemas.microsoft.com/office/powerpoint/2010/main" val="39924073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0E48FEBA-A92F-DDD4-D531-11E4E5C7DC1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pic>
        <p:nvPicPr>
          <p:cNvPr id="4" name="Picture 3">
            <a:extLst>
              <a:ext uri="{FF2B5EF4-FFF2-40B4-BE49-F238E27FC236}">
                <a16:creationId xmlns:a16="http://schemas.microsoft.com/office/drawing/2014/main" id="{4663436F-A058-B20F-563F-73BCF7A43685}"/>
              </a:ext>
            </a:extLst>
          </p:cNvPr>
          <p:cNvPicPr>
            <a:picLocks noChangeAspect="1"/>
          </p:cNvPicPr>
          <p:nvPr/>
        </p:nvPicPr>
        <p:blipFill>
          <a:blip r:embed="rId3">
            <a:clrChange>
              <a:clrFrom>
                <a:srgbClr val="ECECEC"/>
              </a:clrFrom>
              <a:clrTo>
                <a:srgbClr val="ECECEC">
                  <a:alpha val="0"/>
                </a:srgbClr>
              </a:clrTo>
            </a:clrChange>
            <a:extLst>
              <a:ext uri="{28A0092B-C50C-407E-A947-70E740481C1C}">
                <a14:useLocalDpi xmlns:a14="http://schemas.microsoft.com/office/drawing/2010/main" val="0"/>
              </a:ext>
            </a:extLst>
          </a:blip>
          <a:stretch>
            <a:fillRect/>
          </a:stretch>
        </p:blipFill>
        <p:spPr>
          <a:xfrm>
            <a:off x="9391163" y="3249558"/>
            <a:ext cx="2681567" cy="3363322"/>
          </a:xfrm>
          <a:prstGeom prst="rect">
            <a:avLst/>
          </a:prstGeom>
        </p:spPr>
      </p:pic>
      <p:sp>
        <p:nvSpPr>
          <p:cNvPr id="5" name="Title 3">
            <a:extLst>
              <a:ext uri="{FF2B5EF4-FFF2-40B4-BE49-F238E27FC236}">
                <a16:creationId xmlns:a16="http://schemas.microsoft.com/office/drawing/2014/main" id="{1B76ABA4-FFB0-DBF4-8B01-4E014B50F2F7}"/>
              </a:ext>
            </a:extLst>
          </p:cNvPr>
          <p:cNvSpPr txBox="1">
            <a:spLocks/>
          </p:cNvSpPr>
          <p:nvPr/>
        </p:nvSpPr>
        <p:spPr>
          <a:xfrm>
            <a:off x="836563" y="526191"/>
            <a:ext cx="10515600" cy="816561"/>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dirty="0">
                <a:latin typeface="Arial Black" panose="020B0A04020102020204" pitchFamily="34" charset="0"/>
              </a:rPr>
              <a:t>The Importance of the Son</a:t>
            </a:r>
          </a:p>
        </p:txBody>
      </p:sp>
      <p:sp>
        <p:nvSpPr>
          <p:cNvPr id="2" name="Title 3">
            <a:extLst>
              <a:ext uri="{FF2B5EF4-FFF2-40B4-BE49-F238E27FC236}">
                <a16:creationId xmlns:a16="http://schemas.microsoft.com/office/drawing/2014/main" id="{DB918654-D4E3-3899-8489-FCF690F92477}"/>
              </a:ext>
            </a:extLst>
          </p:cNvPr>
          <p:cNvSpPr txBox="1">
            <a:spLocks/>
          </p:cNvSpPr>
          <p:nvPr/>
        </p:nvSpPr>
        <p:spPr>
          <a:xfrm>
            <a:off x="276658" y="1460662"/>
            <a:ext cx="11635409" cy="816561"/>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3600" dirty="0">
                <a:solidFill>
                  <a:srgbClr val="C00000"/>
                </a:solidFill>
                <a:latin typeface="Arial Black" panose="020B0A04020102020204" pitchFamily="34" charset="0"/>
              </a:rPr>
              <a:t>He is our Savior and Redeemer</a:t>
            </a:r>
          </a:p>
        </p:txBody>
      </p:sp>
    </p:spTree>
    <p:extLst>
      <p:ext uri="{BB962C8B-B14F-4D97-AF65-F5344CB8AC3E}">
        <p14:creationId xmlns:p14="http://schemas.microsoft.com/office/powerpoint/2010/main" val="78539584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0E48FEBA-A92F-DDD4-D531-11E4E5C7DC1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pic>
        <p:nvPicPr>
          <p:cNvPr id="4" name="Picture 3">
            <a:extLst>
              <a:ext uri="{FF2B5EF4-FFF2-40B4-BE49-F238E27FC236}">
                <a16:creationId xmlns:a16="http://schemas.microsoft.com/office/drawing/2014/main" id="{4663436F-A058-B20F-563F-73BCF7A43685}"/>
              </a:ext>
            </a:extLst>
          </p:cNvPr>
          <p:cNvPicPr>
            <a:picLocks noChangeAspect="1"/>
          </p:cNvPicPr>
          <p:nvPr/>
        </p:nvPicPr>
        <p:blipFill>
          <a:blip r:embed="rId3">
            <a:clrChange>
              <a:clrFrom>
                <a:srgbClr val="ECECEC"/>
              </a:clrFrom>
              <a:clrTo>
                <a:srgbClr val="ECECEC">
                  <a:alpha val="0"/>
                </a:srgbClr>
              </a:clrTo>
            </a:clrChange>
            <a:extLst>
              <a:ext uri="{28A0092B-C50C-407E-A947-70E740481C1C}">
                <a14:useLocalDpi xmlns:a14="http://schemas.microsoft.com/office/drawing/2010/main" val="0"/>
              </a:ext>
            </a:extLst>
          </a:blip>
          <a:stretch>
            <a:fillRect/>
          </a:stretch>
        </p:blipFill>
        <p:spPr>
          <a:xfrm>
            <a:off x="9391163" y="3249558"/>
            <a:ext cx="2681567" cy="3363322"/>
          </a:xfrm>
          <a:prstGeom prst="rect">
            <a:avLst/>
          </a:prstGeom>
        </p:spPr>
      </p:pic>
      <p:sp>
        <p:nvSpPr>
          <p:cNvPr id="5" name="Title 3">
            <a:extLst>
              <a:ext uri="{FF2B5EF4-FFF2-40B4-BE49-F238E27FC236}">
                <a16:creationId xmlns:a16="http://schemas.microsoft.com/office/drawing/2014/main" id="{1B76ABA4-FFB0-DBF4-8B01-4E014B50F2F7}"/>
              </a:ext>
            </a:extLst>
          </p:cNvPr>
          <p:cNvSpPr txBox="1">
            <a:spLocks/>
          </p:cNvSpPr>
          <p:nvPr/>
        </p:nvSpPr>
        <p:spPr>
          <a:xfrm>
            <a:off x="836563" y="526191"/>
            <a:ext cx="10515600" cy="816561"/>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dirty="0">
                <a:latin typeface="Arial Black" panose="020B0A04020102020204" pitchFamily="34" charset="0"/>
              </a:rPr>
              <a:t>The Importance of the Son</a:t>
            </a:r>
          </a:p>
        </p:txBody>
      </p:sp>
      <p:sp>
        <p:nvSpPr>
          <p:cNvPr id="6" name="TextBox 5">
            <a:extLst>
              <a:ext uri="{FF2B5EF4-FFF2-40B4-BE49-F238E27FC236}">
                <a16:creationId xmlns:a16="http://schemas.microsoft.com/office/drawing/2014/main" id="{2870A9DC-984C-EFCF-180C-0AF690FD4FA6}"/>
              </a:ext>
            </a:extLst>
          </p:cNvPr>
          <p:cNvSpPr txBox="1"/>
          <p:nvPr/>
        </p:nvSpPr>
        <p:spPr>
          <a:xfrm>
            <a:off x="966608" y="2395133"/>
            <a:ext cx="10255507" cy="2708434"/>
          </a:xfrm>
          <a:prstGeom prst="rect">
            <a:avLst/>
          </a:prstGeom>
          <a:noFill/>
        </p:spPr>
        <p:txBody>
          <a:bodyPr wrap="square">
            <a:spAutoFit/>
          </a:bodyPr>
          <a:lstStyle/>
          <a:p>
            <a:pPr algn="ctr"/>
            <a:r>
              <a:rPr lang="en-US" sz="3200" b="1" i="1" dirty="0"/>
              <a:t>“</a:t>
            </a:r>
            <a:r>
              <a:rPr lang="en-US" sz="3200" b="1" i="1" dirty="0">
                <a:effectLst/>
              </a:rPr>
              <a:t>Jesus said to her, “I am the resurrection and the life. </a:t>
            </a:r>
          </a:p>
          <a:p>
            <a:pPr algn="ctr"/>
            <a:r>
              <a:rPr lang="en-US" sz="3200" b="1" i="1" dirty="0">
                <a:effectLst/>
              </a:rPr>
              <a:t>He who believes in Me, though he may die, he shall live. And whoever lives and believes in Me shall never die. </a:t>
            </a:r>
          </a:p>
          <a:p>
            <a:pPr algn="ctr"/>
            <a:r>
              <a:rPr lang="en-US" sz="3200" b="1" i="1" dirty="0">
                <a:effectLst/>
              </a:rPr>
              <a:t>Do you believe this?”</a:t>
            </a:r>
          </a:p>
          <a:p>
            <a:pPr algn="ctr"/>
            <a:endParaRPr lang="en-US" b="1" i="1" dirty="0"/>
          </a:p>
          <a:p>
            <a:pPr algn="ctr"/>
            <a:r>
              <a:rPr lang="en-US" sz="2400" dirty="0"/>
              <a:t>John 11:25-26</a:t>
            </a:r>
          </a:p>
        </p:txBody>
      </p:sp>
      <p:sp>
        <p:nvSpPr>
          <p:cNvPr id="2" name="Title 3">
            <a:extLst>
              <a:ext uri="{FF2B5EF4-FFF2-40B4-BE49-F238E27FC236}">
                <a16:creationId xmlns:a16="http://schemas.microsoft.com/office/drawing/2014/main" id="{DB918654-D4E3-3899-8489-FCF690F92477}"/>
              </a:ext>
            </a:extLst>
          </p:cNvPr>
          <p:cNvSpPr txBox="1">
            <a:spLocks/>
          </p:cNvSpPr>
          <p:nvPr/>
        </p:nvSpPr>
        <p:spPr>
          <a:xfrm>
            <a:off x="276658" y="1460662"/>
            <a:ext cx="11635409" cy="816561"/>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3600" dirty="0">
                <a:solidFill>
                  <a:srgbClr val="C00000"/>
                </a:solidFill>
                <a:latin typeface="Arial Black" panose="020B0A04020102020204" pitchFamily="34" charset="0"/>
              </a:rPr>
              <a:t>He is our Savior and Redeemer</a:t>
            </a:r>
          </a:p>
        </p:txBody>
      </p:sp>
    </p:spTree>
    <p:extLst>
      <p:ext uri="{BB962C8B-B14F-4D97-AF65-F5344CB8AC3E}">
        <p14:creationId xmlns:p14="http://schemas.microsoft.com/office/powerpoint/2010/main" val="14217732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FF40866B-6697-8A7A-7289-2E534DA5312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842"/>
            <a:ext cx="12188729" cy="6859841"/>
          </a:xfrm>
          <a:prstGeom prst="rect">
            <a:avLst/>
          </a:prstGeom>
        </p:spPr>
      </p:pic>
      <p:sp>
        <p:nvSpPr>
          <p:cNvPr id="4" name="Title 3">
            <a:extLst>
              <a:ext uri="{FF2B5EF4-FFF2-40B4-BE49-F238E27FC236}">
                <a16:creationId xmlns:a16="http://schemas.microsoft.com/office/drawing/2014/main" id="{861138CD-E0D7-A58D-9F1F-6A1BC0B34DF9}"/>
              </a:ext>
            </a:extLst>
          </p:cNvPr>
          <p:cNvSpPr txBox="1">
            <a:spLocks/>
          </p:cNvSpPr>
          <p:nvPr/>
        </p:nvSpPr>
        <p:spPr>
          <a:xfrm>
            <a:off x="836563" y="526191"/>
            <a:ext cx="10515600" cy="816561"/>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dirty="0">
                <a:solidFill>
                  <a:schemeClr val="bg1"/>
                </a:solidFill>
                <a:latin typeface="Arial Black" panose="020B0A04020102020204" pitchFamily="34" charset="0"/>
              </a:rPr>
              <a:t>The Importance of the Sun</a:t>
            </a:r>
          </a:p>
        </p:txBody>
      </p:sp>
      <p:sp>
        <p:nvSpPr>
          <p:cNvPr id="6" name="Title 3">
            <a:extLst>
              <a:ext uri="{FF2B5EF4-FFF2-40B4-BE49-F238E27FC236}">
                <a16:creationId xmlns:a16="http://schemas.microsoft.com/office/drawing/2014/main" id="{26CF8F90-BCD7-3935-3884-C5A842579879}"/>
              </a:ext>
            </a:extLst>
          </p:cNvPr>
          <p:cNvSpPr txBox="1">
            <a:spLocks/>
          </p:cNvSpPr>
          <p:nvPr/>
        </p:nvSpPr>
        <p:spPr>
          <a:xfrm>
            <a:off x="291548" y="1415442"/>
            <a:ext cx="11569148" cy="816561"/>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4000" dirty="0">
                <a:latin typeface="Arial Black" panose="020B0A04020102020204" pitchFamily="34" charset="0"/>
              </a:rPr>
              <a:t> </a:t>
            </a:r>
            <a:r>
              <a:rPr lang="en-US" sz="3600" dirty="0">
                <a:latin typeface="Arial Black" panose="020B0A04020102020204" pitchFamily="34" charset="0"/>
              </a:rPr>
              <a:t>God made the Sun on the 4</a:t>
            </a:r>
            <a:r>
              <a:rPr lang="en-US" sz="3600" baseline="30000" dirty="0">
                <a:latin typeface="Arial Black" panose="020B0A04020102020204" pitchFamily="34" charset="0"/>
              </a:rPr>
              <a:t>th</a:t>
            </a:r>
            <a:r>
              <a:rPr lang="en-US" sz="3600" dirty="0">
                <a:latin typeface="Arial Black" panose="020B0A04020102020204" pitchFamily="34" charset="0"/>
              </a:rPr>
              <a:t> Day of Creation </a:t>
            </a:r>
          </a:p>
        </p:txBody>
      </p:sp>
    </p:spTree>
    <p:extLst>
      <p:ext uri="{BB962C8B-B14F-4D97-AF65-F5344CB8AC3E}">
        <p14:creationId xmlns:p14="http://schemas.microsoft.com/office/powerpoint/2010/main" val="224364712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0E48FEBA-A92F-DDD4-D531-11E4E5C7DC1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pic>
        <p:nvPicPr>
          <p:cNvPr id="4" name="Picture 3">
            <a:extLst>
              <a:ext uri="{FF2B5EF4-FFF2-40B4-BE49-F238E27FC236}">
                <a16:creationId xmlns:a16="http://schemas.microsoft.com/office/drawing/2014/main" id="{4663436F-A058-B20F-563F-73BCF7A43685}"/>
              </a:ext>
            </a:extLst>
          </p:cNvPr>
          <p:cNvPicPr>
            <a:picLocks noChangeAspect="1"/>
          </p:cNvPicPr>
          <p:nvPr/>
        </p:nvPicPr>
        <p:blipFill>
          <a:blip r:embed="rId3">
            <a:clrChange>
              <a:clrFrom>
                <a:srgbClr val="ECECEC"/>
              </a:clrFrom>
              <a:clrTo>
                <a:srgbClr val="ECECEC">
                  <a:alpha val="0"/>
                </a:srgbClr>
              </a:clrTo>
            </a:clrChange>
            <a:extLst>
              <a:ext uri="{28A0092B-C50C-407E-A947-70E740481C1C}">
                <a14:useLocalDpi xmlns:a14="http://schemas.microsoft.com/office/drawing/2010/main" val="0"/>
              </a:ext>
            </a:extLst>
          </a:blip>
          <a:stretch>
            <a:fillRect/>
          </a:stretch>
        </p:blipFill>
        <p:spPr>
          <a:xfrm>
            <a:off x="9391163" y="3249558"/>
            <a:ext cx="2681567" cy="3363322"/>
          </a:xfrm>
          <a:prstGeom prst="rect">
            <a:avLst/>
          </a:prstGeom>
        </p:spPr>
      </p:pic>
      <p:sp>
        <p:nvSpPr>
          <p:cNvPr id="5" name="Title 3">
            <a:extLst>
              <a:ext uri="{FF2B5EF4-FFF2-40B4-BE49-F238E27FC236}">
                <a16:creationId xmlns:a16="http://schemas.microsoft.com/office/drawing/2014/main" id="{1B76ABA4-FFB0-DBF4-8B01-4E014B50F2F7}"/>
              </a:ext>
            </a:extLst>
          </p:cNvPr>
          <p:cNvSpPr txBox="1">
            <a:spLocks/>
          </p:cNvSpPr>
          <p:nvPr/>
        </p:nvSpPr>
        <p:spPr>
          <a:xfrm>
            <a:off x="836563" y="526191"/>
            <a:ext cx="10515600" cy="816561"/>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dirty="0">
                <a:latin typeface="Arial Black" panose="020B0A04020102020204" pitchFamily="34" charset="0"/>
              </a:rPr>
              <a:t>The Importance of the Son</a:t>
            </a:r>
          </a:p>
        </p:txBody>
      </p:sp>
      <p:sp>
        <p:nvSpPr>
          <p:cNvPr id="6" name="TextBox 5">
            <a:extLst>
              <a:ext uri="{FF2B5EF4-FFF2-40B4-BE49-F238E27FC236}">
                <a16:creationId xmlns:a16="http://schemas.microsoft.com/office/drawing/2014/main" id="{2870A9DC-984C-EFCF-180C-0AF690FD4FA6}"/>
              </a:ext>
            </a:extLst>
          </p:cNvPr>
          <p:cNvSpPr txBox="1"/>
          <p:nvPr/>
        </p:nvSpPr>
        <p:spPr>
          <a:xfrm>
            <a:off x="966608" y="2395133"/>
            <a:ext cx="10255507" cy="2215991"/>
          </a:xfrm>
          <a:prstGeom prst="rect">
            <a:avLst/>
          </a:prstGeom>
          <a:noFill/>
        </p:spPr>
        <p:txBody>
          <a:bodyPr wrap="square">
            <a:spAutoFit/>
          </a:bodyPr>
          <a:lstStyle/>
          <a:p>
            <a:pPr algn="ctr"/>
            <a:r>
              <a:rPr lang="en-US" sz="3200" b="1" i="1" dirty="0"/>
              <a:t>“</a:t>
            </a:r>
            <a:r>
              <a:rPr lang="en-US" sz="3200" b="1" i="1" dirty="0">
                <a:effectLst/>
              </a:rPr>
              <a:t>For God did not send His Son into the world to </a:t>
            </a:r>
          </a:p>
          <a:p>
            <a:pPr algn="ctr"/>
            <a:r>
              <a:rPr lang="en-US" sz="3200" b="1" i="1" dirty="0">
                <a:effectLst/>
              </a:rPr>
              <a:t>condemn the world, but that the world </a:t>
            </a:r>
          </a:p>
          <a:p>
            <a:pPr algn="ctr"/>
            <a:r>
              <a:rPr lang="en-US" sz="3200" b="1" i="1" dirty="0">
                <a:effectLst/>
              </a:rPr>
              <a:t>through Him might be saved?”</a:t>
            </a:r>
          </a:p>
          <a:p>
            <a:pPr algn="ctr"/>
            <a:endParaRPr lang="en-US" b="1" i="1" dirty="0"/>
          </a:p>
          <a:p>
            <a:pPr algn="ctr"/>
            <a:r>
              <a:rPr lang="en-US" sz="2400" dirty="0"/>
              <a:t>John 3:17</a:t>
            </a:r>
          </a:p>
        </p:txBody>
      </p:sp>
      <p:sp>
        <p:nvSpPr>
          <p:cNvPr id="2" name="Title 3">
            <a:extLst>
              <a:ext uri="{FF2B5EF4-FFF2-40B4-BE49-F238E27FC236}">
                <a16:creationId xmlns:a16="http://schemas.microsoft.com/office/drawing/2014/main" id="{DB918654-D4E3-3899-8489-FCF690F92477}"/>
              </a:ext>
            </a:extLst>
          </p:cNvPr>
          <p:cNvSpPr txBox="1">
            <a:spLocks/>
          </p:cNvSpPr>
          <p:nvPr/>
        </p:nvSpPr>
        <p:spPr>
          <a:xfrm>
            <a:off x="276658" y="1460662"/>
            <a:ext cx="11635409" cy="816561"/>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3600" dirty="0">
                <a:solidFill>
                  <a:srgbClr val="C00000"/>
                </a:solidFill>
                <a:latin typeface="Arial Black" panose="020B0A04020102020204" pitchFamily="34" charset="0"/>
              </a:rPr>
              <a:t>He is our Savior and Redeemer</a:t>
            </a:r>
          </a:p>
        </p:txBody>
      </p:sp>
    </p:spTree>
    <p:extLst>
      <p:ext uri="{BB962C8B-B14F-4D97-AF65-F5344CB8AC3E}">
        <p14:creationId xmlns:p14="http://schemas.microsoft.com/office/powerpoint/2010/main" val="408502899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0E48FEBA-A92F-DDD4-D531-11E4E5C7DC1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pic>
        <p:nvPicPr>
          <p:cNvPr id="4" name="Picture 3">
            <a:extLst>
              <a:ext uri="{FF2B5EF4-FFF2-40B4-BE49-F238E27FC236}">
                <a16:creationId xmlns:a16="http://schemas.microsoft.com/office/drawing/2014/main" id="{4663436F-A058-B20F-563F-73BCF7A43685}"/>
              </a:ext>
            </a:extLst>
          </p:cNvPr>
          <p:cNvPicPr>
            <a:picLocks noChangeAspect="1"/>
          </p:cNvPicPr>
          <p:nvPr/>
        </p:nvPicPr>
        <p:blipFill>
          <a:blip r:embed="rId3">
            <a:clrChange>
              <a:clrFrom>
                <a:srgbClr val="ECECEC"/>
              </a:clrFrom>
              <a:clrTo>
                <a:srgbClr val="ECECEC">
                  <a:alpha val="0"/>
                </a:srgbClr>
              </a:clrTo>
            </a:clrChange>
            <a:extLst>
              <a:ext uri="{28A0092B-C50C-407E-A947-70E740481C1C}">
                <a14:useLocalDpi xmlns:a14="http://schemas.microsoft.com/office/drawing/2010/main" val="0"/>
              </a:ext>
            </a:extLst>
          </a:blip>
          <a:stretch>
            <a:fillRect/>
          </a:stretch>
        </p:blipFill>
        <p:spPr>
          <a:xfrm>
            <a:off x="9391163" y="3249558"/>
            <a:ext cx="2681567" cy="3363322"/>
          </a:xfrm>
          <a:prstGeom prst="rect">
            <a:avLst/>
          </a:prstGeom>
        </p:spPr>
      </p:pic>
      <p:sp>
        <p:nvSpPr>
          <p:cNvPr id="5" name="Title 3">
            <a:extLst>
              <a:ext uri="{FF2B5EF4-FFF2-40B4-BE49-F238E27FC236}">
                <a16:creationId xmlns:a16="http://schemas.microsoft.com/office/drawing/2014/main" id="{1B76ABA4-FFB0-DBF4-8B01-4E014B50F2F7}"/>
              </a:ext>
            </a:extLst>
          </p:cNvPr>
          <p:cNvSpPr txBox="1">
            <a:spLocks/>
          </p:cNvSpPr>
          <p:nvPr/>
        </p:nvSpPr>
        <p:spPr>
          <a:xfrm>
            <a:off x="836563" y="526191"/>
            <a:ext cx="10515600" cy="816561"/>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dirty="0">
                <a:latin typeface="Arial Black" panose="020B0A04020102020204" pitchFamily="34" charset="0"/>
              </a:rPr>
              <a:t>The Importance of the Son</a:t>
            </a:r>
          </a:p>
        </p:txBody>
      </p:sp>
      <p:sp>
        <p:nvSpPr>
          <p:cNvPr id="2" name="Title 3">
            <a:extLst>
              <a:ext uri="{FF2B5EF4-FFF2-40B4-BE49-F238E27FC236}">
                <a16:creationId xmlns:a16="http://schemas.microsoft.com/office/drawing/2014/main" id="{DB918654-D4E3-3899-8489-FCF690F92477}"/>
              </a:ext>
            </a:extLst>
          </p:cNvPr>
          <p:cNvSpPr txBox="1">
            <a:spLocks/>
          </p:cNvSpPr>
          <p:nvPr/>
        </p:nvSpPr>
        <p:spPr>
          <a:xfrm>
            <a:off x="276658" y="1460662"/>
            <a:ext cx="11635409" cy="816561"/>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3600" dirty="0">
                <a:solidFill>
                  <a:srgbClr val="C00000"/>
                </a:solidFill>
                <a:latin typeface="Arial Black" panose="020B0A04020102020204" pitchFamily="34" charset="0"/>
              </a:rPr>
              <a:t>He Is The Great Physician</a:t>
            </a:r>
          </a:p>
        </p:txBody>
      </p:sp>
    </p:spTree>
    <p:extLst>
      <p:ext uri="{BB962C8B-B14F-4D97-AF65-F5344CB8AC3E}">
        <p14:creationId xmlns:p14="http://schemas.microsoft.com/office/powerpoint/2010/main" val="317620029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0E48FEBA-A92F-DDD4-D531-11E4E5C7DC1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pic>
        <p:nvPicPr>
          <p:cNvPr id="4" name="Picture 3">
            <a:extLst>
              <a:ext uri="{FF2B5EF4-FFF2-40B4-BE49-F238E27FC236}">
                <a16:creationId xmlns:a16="http://schemas.microsoft.com/office/drawing/2014/main" id="{4663436F-A058-B20F-563F-73BCF7A43685}"/>
              </a:ext>
            </a:extLst>
          </p:cNvPr>
          <p:cNvPicPr>
            <a:picLocks noChangeAspect="1"/>
          </p:cNvPicPr>
          <p:nvPr/>
        </p:nvPicPr>
        <p:blipFill>
          <a:blip r:embed="rId3">
            <a:clrChange>
              <a:clrFrom>
                <a:srgbClr val="ECECEC"/>
              </a:clrFrom>
              <a:clrTo>
                <a:srgbClr val="ECECEC">
                  <a:alpha val="0"/>
                </a:srgbClr>
              </a:clrTo>
            </a:clrChange>
            <a:extLst>
              <a:ext uri="{28A0092B-C50C-407E-A947-70E740481C1C}">
                <a14:useLocalDpi xmlns:a14="http://schemas.microsoft.com/office/drawing/2010/main" val="0"/>
              </a:ext>
            </a:extLst>
          </a:blip>
          <a:stretch>
            <a:fillRect/>
          </a:stretch>
        </p:blipFill>
        <p:spPr>
          <a:xfrm>
            <a:off x="9391163" y="3249558"/>
            <a:ext cx="2681567" cy="3363322"/>
          </a:xfrm>
          <a:prstGeom prst="rect">
            <a:avLst/>
          </a:prstGeom>
        </p:spPr>
      </p:pic>
      <p:sp>
        <p:nvSpPr>
          <p:cNvPr id="5" name="Title 3">
            <a:extLst>
              <a:ext uri="{FF2B5EF4-FFF2-40B4-BE49-F238E27FC236}">
                <a16:creationId xmlns:a16="http://schemas.microsoft.com/office/drawing/2014/main" id="{1B76ABA4-FFB0-DBF4-8B01-4E014B50F2F7}"/>
              </a:ext>
            </a:extLst>
          </p:cNvPr>
          <p:cNvSpPr txBox="1">
            <a:spLocks/>
          </p:cNvSpPr>
          <p:nvPr/>
        </p:nvSpPr>
        <p:spPr>
          <a:xfrm>
            <a:off x="836563" y="526191"/>
            <a:ext cx="10515600" cy="816561"/>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dirty="0">
                <a:latin typeface="Arial Black" panose="020B0A04020102020204" pitchFamily="34" charset="0"/>
              </a:rPr>
              <a:t>The Importance of the Son</a:t>
            </a:r>
          </a:p>
        </p:txBody>
      </p:sp>
      <p:sp>
        <p:nvSpPr>
          <p:cNvPr id="2" name="Title 3">
            <a:extLst>
              <a:ext uri="{FF2B5EF4-FFF2-40B4-BE49-F238E27FC236}">
                <a16:creationId xmlns:a16="http://schemas.microsoft.com/office/drawing/2014/main" id="{DB918654-D4E3-3899-8489-FCF690F92477}"/>
              </a:ext>
            </a:extLst>
          </p:cNvPr>
          <p:cNvSpPr txBox="1">
            <a:spLocks/>
          </p:cNvSpPr>
          <p:nvPr/>
        </p:nvSpPr>
        <p:spPr>
          <a:xfrm>
            <a:off x="276658" y="1460662"/>
            <a:ext cx="11635409" cy="816561"/>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3600" dirty="0">
                <a:solidFill>
                  <a:srgbClr val="C00000"/>
                </a:solidFill>
                <a:latin typeface="Arial Black" panose="020B0A04020102020204" pitchFamily="34" charset="0"/>
              </a:rPr>
              <a:t>He Is The Great Physician</a:t>
            </a:r>
          </a:p>
        </p:txBody>
      </p:sp>
      <p:sp>
        <p:nvSpPr>
          <p:cNvPr id="6" name="TextBox 5">
            <a:extLst>
              <a:ext uri="{FF2B5EF4-FFF2-40B4-BE49-F238E27FC236}">
                <a16:creationId xmlns:a16="http://schemas.microsoft.com/office/drawing/2014/main" id="{8A4B98B5-CA6A-A46F-7C13-574CD36EEF37}"/>
              </a:ext>
            </a:extLst>
          </p:cNvPr>
          <p:cNvSpPr txBox="1"/>
          <p:nvPr/>
        </p:nvSpPr>
        <p:spPr>
          <a:xfrm>
            <a:off x="966608" y="2395133"/>
            <a:ext cx="10255507" cy="2215991"/>
          </a:xfrm>
          <a:prstGeom prst="rect">
            <a:avLst/>
          </a:prstGeom>
          <a:noFill/>
        </p:spPr>
        <p:txBody>
          <a:bodyPr wrap="square">
            <a:spAutoFit/>
          </a:bodyPr>
          <a:lstStyle/>
          <a:p>
            <a:pPr algn="ctr"/>
            <a:r>
              <a:rPr lang="en-US" sz="3200" b="1" i="1" dirty="0"/>
              <a:t>“</a:t>
            </a:r>
            <a:r>
              <a:rPr lang="en-US" sz="3200" b="1" i="1" dirty="0">
                <a:effectLst/>
              </a:rPr>
              <a:t>When Jesus heard it, He said to them, “Those who are well have no need of a physician, but those who are sick. I did not come to call the righteous, but sinners, to repentance.”</a:t>
            </a:r>
          </a:p>
          <a:p>
            <a:pPr algn="ctr"/>
            <a:endParaRPr lang="en-US" b="1" i="1" dirty="0"/>
          </a:p>
          <a:p>
            <a:pPr algn="ctr"/>
            <a:r>
              <a:rPr lang="en-US" sz="2400" dirty="0"/>
              <a:t>Mark 2:17</a:t>
            </a:r>
          </a:p>
        </p:txBody>
      </p:sp>
    </p:spTree>
    <p:extLst>
      <p:ext uri="{BB962C8B-B14F-4D97-AF65-F5344CB8AC3E}">
        <p14:creationId xmlns:p14="http://schemas.microsoft.com/office/powerpoint/2010/main" val="103258346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0E48FEBA-A92F-DDD4-D531-11E4E5C7DC1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pic>
        <p:nvPicPr>
          <p:cNvPr id="4" name="Picture 3">
            <a:extLst>
              <a:ext uri="{FF2B5EF4-FFF2-40B4-BE49-F238E27FC236}">
                <a16:creationId xmlns:a16="http://schemas.microsoft.com/office/drawing/2014/main" id="{4663436F-A058-B20F-563F-73BCF7A43685}"/>
              </a:ext>
            </a:extLst>
          </p:cNvPr>
          <p:cNvPicPr>
            <a:picLocks noChangeAspect="1"/>
          </p:cNvPicPr>
          <p:nvPr/>
        </p:nvPicPr>
        <p:blipFill>
          <a:blip r:embed="rId3">
            <a:clrChange>
              <a:clrFrom>
                <a:srgbClr val="ECECEC"/>
              </a:clrFrom>
              <a:clrTo>
                <a:srgbClr val="ECECEC">
                  <a:alpha val="0"/>
                </a:srgbClr>
              </a:clrTo>
            </a:clrChange>
            <a:extLst>
              <a:ext uri="{28A0092B-C50C-407E-A947-70E740481C1C}">
                <a14:useLocalDpi xmlns:a14="http://schemas.microsoft.com/office/drawing/2010/main" val="0"/>
              </a:ext>
            </a:extLst>
          </a:blip>
          <a:stretch>
            <a:fillRect/>
          </a:stretch>
        </p:blipFill>
        <p:spPr>
          <a:xfrm>
            <a:off x="9391163" y="3249558"/>
            <a:ext cx="2681567" cy="3363322"/>
          </a:xfrm>
          <a:prstGeom prst="rect">
            <a:avLst/>
          </a:prstGeom>
        </p:spPr>
      </p:pic>
      <p:sp>
        <p:nvSpPr>
          <p:cNvPr id="5" name="Title 3">
            <a:extLst>
              <a:ext uri="{FF2B5EF4-FFF2-40B4-BE49-F238E27FC236}">
                <a16:creationId xmlns:a16="http://schemas.microsoft.com/office/drawing/2014/main" id="{1B76ABA4-FFB0-DBF4-8B01-4E014B50F2F7}"/>
              </a:ext>
            </a:extLst>
          </p:cNvPr>
          <p:cNvSpPr txBox="1">
            <a:spLocks/>
          </p:cNvSpPr>
          <p:nvPr/>
        </p:nvSpPr>
        <p:spPr>
          <a:xfrm>
            <a:off x="836563" y="526191"/>
            <a:ext cx="10515600" cy="816561"/>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dirty="0">
                <a:latin typeface="Arial Black" panose="020B0A04020102020204" pitchFamily="34" charset="0"/>
              </a:rPr>
              <a:t>The Importance of the Son</a:t>
            </a:r>
          </a:p>
        </p:txBody>
      </p:sp>
      <p:sp>
        <p:nvSpPr>
          <p:cNvPr id="2" name="Title 3">
            <a:extLst>
              <a:ext uri="{FF2B5EF4-FFF2-40B4-BE49-F238E27FC236}">
                <a16:creationId xmlns:a16="http://schemas.microsoft.com/office/drawing/2014/main" id="{DB918654-D4E3-3899-8489-FCF690F92477}"/>
              </a:ext>
            </a:extLst>
          </p:cNvPr>
          <p:cNvSpPr txBox="1">
            <a:spLocks/>
          </p:cNvSpPr>
          <p:nvPr/>
        </p:nvSpPr>
        <p:spPr>
          <a:xfrm>
            <a:off x="276658" y="1460662"/>
            <a:ext cx="11635409" cy="816561"/>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3600" dirty="0">
                <a:solidFill>
                  <a:srgbClr val="C00000"/>
                </a:solidFill>
                <a:latin typeface="Arial Black" panose="020B0A04020102020204" pitchFamily="34" charset="0"/>
              </a:rPr>
              <a:t>He Came to Save Sinners</a:t>
            </a:r>
          </a:p>
        </p:txBody>
      </p:sp>
    </p:spTree>
    <p:extLst>
      <p:ext uri="{BB962C8B-B14F-4D97-AF65-F5344CB8AC3E}">
        <p14:creationId xmlns:p14="http://schemas.microsoft.com/office/powerpoint/2010/main" val="160052572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0E48FEBA-A92F-DDD4-D531-11E4E5C7DC1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pic>
        <p:nvPicPr>
          <p:cNvPr id="4" name="Picture 3">
            <a:extLst>
              <a:ext uri="{FF2B5EF4-FFF2-40B4-BE49-F238E27FC236}">
                <a16:creationId xmlns:a16="http://schemas.microsoft.com/office/drawing/2014/main" id="{4663436F-A058-B20F-563F-73BCF7A43685}"/>
              </a:ext>
            </a:extLst>
          </p:cNvPr>
          <p:cNvPicPr>
            <a:picLocks noChangeAspect="1"/>
          </p:cNvPicPr>
          <p:nvPr/>
        </p:nvPicPr>
        <p:blipFill>
          <a:blip r:embed="rId3">
            <a:clrChange>
              <a:clrFrom>
                <a:srgbClr val="ECECEC"/>
              </a:clrFrom>
              <a:clrTo>
                <a:srgbClr val="ECECEC">
                  <a:alpha val="0"/>
                </a:srgbClr>
              </a:clrTo>
            </a:clrChange>
            <a:extLst>
              <a:ext uri="{28A0092B-C50C-407E-A947-70E740481C1C}">
                <a14:useLocalDpi xmlns:a14="http://schemas.microsoft.com/office/drawing/2010/main" val="0"/>
              </a:ext>
            </a:extLst>
          </a:blip>
          <a:stretch>
            <a:fillRect/>
          </a:stretch>
        </p:blipFill>
        <p:spPr>
          <a:xfrm>
            <a:off x="9391163" y="3249558"/>
            <a:ext cx="2681567" cy="3363322"/>
          </a:xfrm>
          <a:prstGeom prst="rect">
            <a:avLst/>
          </a:prstGeom>
        </p:spPr>
      </p:pic>
      <p:sp>
        <p:nvSpPr>
          <p:cNvPr id="5" name="Title 3">
            <a:extLst>
              <a:ext uri="{FF2B5EF4-FFF2-40B4-BE49-F238E27FC236}">
                <a16:creationId xmlns:a16="http://schemas.microsoft.com/office/drawing/2014/main" id="{1B76ABA4-FFB0-DBF4-8B01-4E014B50F2F7}"/>
              </a:ext>
            </a:extLst>
          </p:cNvPr>
          <p:cNvSpPr txBox="1">
            <a:spLocks/>
          </p:cNvSpPr>
          <p:nvPr/>
        </p:nvSpPr>
        <p:spPr>
          <a:xfrm>
            <a:off x="836563" y="526191"/>
            <a:ext cx="10515600" cy="816561"/>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dirty="0">
                <a:latin typeface="Arial Black" panose="020B0A04020102020204" pitchFamily="34" charset="0"/>
              </a:rPr>
              <a:t>The Importance of the Son</a:t>
            </a:r>
          </a:p>
        </p:txBody>
      </p:sp>
      <p:sp>
        <p:nvSpPr>
          <p:cNvPr id="6" name="TextBox 5">
            <a:extLst>
              <a:ext uri="{FF2B5EF4-FFF2-40B4-BE49-F238E27FC236}">
                <a16:creationId xmlns:a16="http://schemas.microsoft.com/office/drawing/2014/main" id="{2870A9DC-984C-EFCF-180C-0AF690FD4FA6}"/>
              </a:ext>
            </a:extLst>
          </p:cNvPr>
          <p:cNvSpPr txBox="1"/>
          <p:nvPr/>
        </p:nvSpPr>
        <p:spPr>
          <a:xfrm>
            <a:off x="966608" y="2395133"/>
            <a:ext cx="10255507" cy="2215991"/>
          </a:xfrm>
          <a:prstGeom prst="rect">
            <a:avLst/>
          </a:prstGeom>
          <a:noFill/>
        </p:spPr>
        <p:txBody>
          <a:bodyPr wrap="square">
            <a:spAutoFit/>
          </a:bodyPr>
          <a:lstStyle/>
          <a:p>
            <a:pPr algn="ctr"/>
            <a:r>
              <a:rPr lang="en-US" sz="3200" b="1" i="1" dirty="0"/>
              <a:t>“</a:t>
            </a:r>
            <a:r>
              <a:rPr lang="en-US" sz="3200" b="1" i="1" dirty="0">
                <a:effectLst/>
              </a:rPr>
              <a:t>This is a faithful saying and worthy of all acceptance, </a:t>
            </a:r>
          </a:p>
          <a:p>
            <a:pPr algn="ctr"/>
            <a:r>
              <a:rPr lang="en-US" sz="3200" b="1" i="1" dirty="0">
                <a:effectLst/>
              </a:rPr>
              <a:t>that Christ Jesus came into the world to save sinners, </a:t>
            </a:r>
          </a:p>
          <a:p>
            <a:pPr algn="ctr"/>
            <a:r>
              <a:rPr lang="en-US" sz="3200" b="1" i="1" dirty="0">
                <a:effectLst/>
              </a:rPr>
              <a:t>of whom I am chief.”</a:t>
            </a:r>
          </a:p>
          <a:p>
            <a:pPr algn="ctr"/>
            <a:endParaRPr lang="en-US" b="1" i="1" dirty="0"/>
          </a:p>
          <a:p>
            <a:pPr algn="ctr"/>
            <a:r>
              <a:rPr lang="en-US" sz="2400" dirty="0"/>
              <a:t>1 Timothy 1:15</a:t>
            </a:r>
          </a:p>
        </p:txBody>
      </p:sp>
      <p:sp>
        <p:nvSpPr>
          <p:cNvPr id="2" name="Title 3">
            <a:extLst>
              <a:ext uri="{FF2B5EF4-FFF2-40B4-BE49-F238E27FC236}">
                <a16:creationId xmlns:a16="http://schemas.microsoft.com/office/drawing/2014/main" id="{DB918654-D4E3-3899-8489-FCF690F92477}"/>
              </a:ext>
            </a:extLst>
          </p:cNvPr>
          <p:cNvSpPr txBox="1">
            <a:spLocks/>
          </p:cNvSpPr>
          <p:nvPr/>
        </p:nvSpPr>
        <p:spPr>
          <a:xfrm>
            <a:off x="276658" y="1460662"/>
            <a:ext cx="11635409" cy="816561"/>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3600" dirty="0">
                <a:solidFill>
                  <a:srgbClr val="C00000"/>
                </a:solidFill>
                <a:latin typeface="Arial Black" panose="020B0A04020102020204" pitchFamily="34" charset="0"/>
              </a:rPr>
              <a:t>He Came to Save Sinners</a:t>
            </a:r>
          </a:p>
        </p:txBody>
      </p:sp>
    </p:spTree>
    <p:extLst>
      <p:ext uri="{BB962C8B-B14F-4D97-AF65-F5344CB8AC3E}">
        <p14:creationId xmlns:p14="http://schemas.microsoft.com/office/powerpoint/2010/main" val="387562171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0E48FEBA-A92F-DDD4-D531-11E4E5C7DC1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pic>
        <p:nvPicPr>
          <p:cNvPr id="4" name="Picture 3">
            <a:extLst>
              <a:ext uri="{FF2B5EF4-FFF2-40B4-BE49-F238E27FC236}">
                <a16:creationId xmlns:a16="http://schemas.microsoft.com/office/drawing/2014/main" id="{4663436F-A058-B20F-563F-73BCF7A43685}"/>
              </a:ext>
            </a:extLst>
          </p:cNvPr>
          <p:cNvPicPr>
            <a:picLocks noChangeAspect="1"/>
          </p:cNvPicPr>
          <p:nvPr/>
        </p:nvPicPr>
        <p:blipFill>
          <a:blip r:embed="rId3">
            <a:clrChange>
              <a:clrFrom>
                <a:srgbClr val="ECECEC"/>
              </a:clrFrom>
              <a:clrTo>
                <a:srgbClr val="ECECEC">
                  <a:alpha val="0"/>
                </a:srgbClr>
              </a:clrTo>
            </a:clrChange>
            <a:extLst>
              <a:ext uri="{28A0092B-C50C-407E-A947-70E740481C1C}">
                <a14:useLocalDpi xmlns:a14="http://schemas.microsoft.com/office/drawing/2010/main" val="0"/>
              </a:ext>
            </a:extLst>
          </a:blip>
          <a:stretch>
            <a:fillRect/>
          </a:stretch>
        </p:blipFill>
        <p:spPr>
          <a:xfrm>
            <a:off x="9391163" y="3249558"/>
            <a:ext cx="2681567" cy="3363322"/>
          </a:xfrm>
          <a:prstGeom prst="rect">
            <a:avLst/>
          </a:prstGeom>
        </p:spPr>
      </p:pic>
      <p:sp>
        <p:nvSpPr>
          <p:cNvPr id="5" name="Title 3">
            <a:extLst>
              <a:ext uri="{FF2B5EF4-FFF2-40B4-BE49-F238E27FC236}">
                <a16:creationId xmlns:a16="http://schemas.microsoft.com/office/drawing/2014/main" id="{1B76ABA4-FFB0-DBF4-8B01-4E014B50F2F7}"/>
              </a:ext>
            </a:extLst>
          </p:cNvPr>
          <p:cNvSpPr txBox="1">
            <a:spLocks/>
          </p:cNvSpPr>
          <p:nvPr/>
        </p:nvSpPr>
        <p:spPr>
          <a:xfrm>
            <a:off x="836563" y="526191"/>
            <a:ext cx="10515600" cy="816561"/>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dirty="0">
                <a:latin typeface="Arial Black" panose="020B0A04020102020204" pitchFamily="34" charset="0"/>
              </a:rPr>
              <a:t>The Importance of the Son</a:t>
            </a:r>
          </a:p>
        </p:txBody>
      </p:sp>
      <p:sp>
        <p:nvSpPr>
          <p:cNvPr id="2" name="Title 3">
            <a:extLst>
              <a:ext uri="{FF2B5EF4-FFF2-40B4-BE49-F238E27FC236}">
                <a16:creationId xmlns:a16="http://schemas.microsoft.com/office/drawing/2014/main" id="{DB918654-D4E3-3899-8489-FCF690F92477}"/>
              </a:ext>
            </a:extLst>
          </p:cNvPr>
          <p:cNvSpPr txBox="1">
            <a:spLocks/>
          </p:cNvSpPr>
          <p:nvPr/>
        </p:nvSpPr>
        <p:spPr>
          <a:xfrm>
            <a:off x="276658" y="1460662"/>
            <a:ext cx="11635409" cy="816561"/>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3600" dirty="0">
                <a:solidFill>
                  <a:srgbClr val="C00000"/>
                </a:solidFill>
                <a:latin typeface="Arial Black" panose="020B0A04020102020204" pitchFamily="34" charset="0"/>
              </a:rPr>
              <a:t>He is Our Source of Life</a:t>
            </a:r>
          </a:p>
        </p:txBody>
      </p:sp>
    </p:spTree>
    <p:extLst>
      <p:ext uri="{BB962C8B-B14F-4D97-AF65-F5344CB8AC3E}">
        <p14:creationId xmlns:p14="http://schemas.microsoft.com/office/powerpoint/2010/main" val="243153258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0E48FEBA-A92F-DDD4-D531-11E4E5C7DC1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pic>
        <p:nvPicPr>
          <p:cNvPr id="4" name="Picture 3">
            <a:extLst>
              <a:ext uri="{FF2B5EF4-FFF2-40B4-BE49-F238E27FC236}">
                <a16:creationId xmlns:a16="http://schemas.microsoft.com/office/drawing/2014/main" id="{4663436F-A058-B20F-563F-73BCF7A43685}"/>
              </a:ext>
            </a:extLst>
          </p:cNvPr>
          <p:cNvPicPr>
            <a:picLocks noChangeAspect="1"/>
          </p:cNvPicPr>
          <p:nvPr/>
        </p:nvPicPr>
        <p:blipFill>
          <a:blip r:embed="rId3">
            <a:clrChange>
              <a:clrFrom>
                <a:srgbClr val="ECECEC"/>
              </a:clrFrom>
              <a:clrTo>
                <a:srgbClr val="ECECEC">
                  <a:alpha val="0"/>
                </a:srgbClr>
              </a:clrTo>
            </a:clrChange>
            <a:extLst>
              <a:ext uri="{28A0092B-C50C-407E-A947-70E740481C1C}">
                <a14:useLocalDpi xmlns:a14="http://schemas.microsoft.com/office/drawing/2010/main" val="0"/>
              </a:ext>
            </a:extLst>
          </a:blip>
          <a:stretch>
            <a:fillRect/>
          </a:stretch>
        </p:blipFill>
        <p:spPr>
          <a:xfrm>
            <a:off x="9391163" y="3249558"/>
            <a:ext cx="2681567" cy="3363322"/>
          </a:xfrm>
          <a:prstGeom prst="rect">
            <a:avLst/>
          </a:prstGeom>
        </p:spPr>
      </p:pic>
      <p:sp>
        <p:nvSpPr>
          <p:cNvPr id="5" name="Title 3">
            <a:extLst>
              <a:ext uri="{FF2B5EF4-FFF2-40B4-BE49-F238E27FC236}">
                <a16:creationId xmlns:a16="http://schemas.microsoft.com/office/drawing/2014/main" id="{1B76ABA4-FFB0-DBF4-8B01-4E014B50F2F7}"/>
              </a:ext>
            </a:extLst>
          </p:cNvPr>
          <p:cNvSpPr txBox="1">
            <a:spLocks/>
          </p:cNvSpPr>
          <p:nvPr/>
        </p:nvSpPr>
        <p:spPr>
          <a:xfrm>
            <a:off x="836563" y="526191"/>
            <a:ext cx="10515600" cy="816561"/>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dirty="0">
                <a:latin typeface="Arial Black" panose="020B0A04020102020204" pitchFamily="34" charset="0"/>
              </a:rPr>
              <a:t>The Importance of the Son</a:t>
            </a:r>
          </a:p>
        </p:txBody>
      </p:sp>
      <p:sp>
        <p:nvSpPr>
          <p:cNvPr id="6" name="TextBox 5">
            <a:extLst>
              <a:ext uri="{FF2B5EF4-FFF2-40B4-BE49-F238E27FC236}">
                <a16:creationId xmlns:a16="http://schemas.microsoft.com/office/drawing/2014/main" id="{2870A9DC-984C-EFCF-180C-0AF690FD4FA6}"/>
              </a:ext>
            </a:extLst>
          </p:cNvPr>
          <p:cNvSpPr txBox="1"/>
          <p:nvPr/>
        </p:nvSpPr>
        <p:spPr>
          <a:xfrm>
            <a:off x="966608" y="2395133"/>
            <a:ext cx="10255507" cy="2215991"/>
          </a:xfrm>
          <a:prstGeom prst="rect">
            <a:avLst/>
          </a:prstGeom>
          <a:noFill/>
        </p:spPr>
        <p:txBody>
          <a:bodyPr wrap="square">
            <a:spAutoFit/>
          </a:bodyPr>
          <a:lstStyle/>
          <a:p>
            <a:pPr algn="ctr"/>
            <a:r>
              <a:rPr lang="en-US" sz="3200" b="1" i="1" dirty="0">
                <a:effectLst/>
              </a:rPr>
              <a:t>“I am the vine, you are the branches. He who abides in Me, and I in him, bears much fruit; </a:t>
            </a:r>
          </a:p>
          <a:p>
            <a:pPr algn="ctr"/>
            <a:r>
              <a:rPr lang="en-US" sz="3200" b="1" i="1" dirty="0">
                <a:effectLst/>
              </a:rPr>
              <a:t>for without Me you can do nothing.”</a:t>
            </a:r>
          </a:p>
          <a:p>
            <a:pPr algn="ctr"/>
            <a:endParaRPr lang="en-US" b="1" i="1" dirty="0"/>
          </a:p>
          <a:p>
            <a:pPr algn="ctr"/>
            <a:r>
              <a:rPr lang="en-US" sz="2400" dirty="0"/>
              <a:t>John 15:5</a:t>
            </a:r>
          </a:p>
        </p:txBody>
      </p:sp>
      <p:sp>
        <p:nvSpPr>
          <p:cNvPr id="2" name="Title 3">
            <a:extLst>
              <a:ext uri="{FF2B5EF4-FFF2-40B4-BE49-F238E27FC236}">
                <a16:creationId xmlns:a16="http://schemas.microsoft.com/office/drawing/2014/main" id="{DB918654-D4E3-3899-8489-FCF690F92477}"/>
              </a:ext>
            </a:extLst>
          </p:cNvPr>
          <p:cNvSpPr txBox="1">
            <a:spLocks/>
          </p:cNvSpPr>
          <p:nvPr/>
        </p:nvSpPr>
        <p:spPr>
          <a:xfrm>
            <a:off x="276658" y="1460662"/>
            <a:ext cx="11635409" cy="816561"/>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3600" dirty="0">
                <a:solidFill>
                  <a:srgbClr val="C00000"/>
                </a:solidFill>
                <a:latin typeface="Arial Black" panose="020B0A04020102020204" pitchFamily="34" charset="0"/>
              </a:rPr>
              <a:t>He is Our Source of Life</a:t>
            </a:r>
          </a:p>
        </p:txBody>
      </p:sp>
    </p:spTree>
    <p:extLst>
      <p:ext uri="{BB962C8B-B14F-4D97-AF65-F5344CB8AC3E}">
        <p14:creationId xmlns:p14="http://schemas.microsoft.com/office/powerpoint/2010/main" val="398154438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0E48FEBA-A92F-DDD4-D531-11E4E5C7DC1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pic>
        <p:nvPicPr>
          <p:cNvPr id="4" name="Picture 3">
            <a:extLst>
              <a:ext uri="{FF2B5EF4-FFF2-40B4-BE49-F238E27FC236}">
                <a16:creationId xmlns:a16="http://schemas.microsoft.com/office/drawing/2014/main" id="{4663436F-A058-B20F-563F-73BCF7A43685}"/>
              </a:ext>
            </a:extLst>
          </p:cNvPr>
          <p:cNvPicPr>
            <a:picLocks noChangeAspect="1"/>
          </p:cNvPicPr>
          <p:nvPr/>
        </p:nvPicPr>
        <p:blipFill>
          <a:blip r:embed="rId3">
            <a:clrChange>
              <a:clrFrom>
                <a:srgbClr val="ECECEC"/>
              </a:clrFrom>
              <a:clrTo>
                <a:srgbClr val="ECECEC">
                  <a:alpha val="0"/>
                </a:srgbClr>
              </a:clrTo>
            </a:clrChange>
            <a:extLst>
              <a:ext uri="{28A0092B-C50C-407E-A947-70E740481C1C}">
                <a14:useLocalDpi xmlns:a14="http://schemas.microsoft.com/office/drawing/2010/main" val="0"/>
              </a:ext>
            </a:extLst>
          </a:blip>
          <a:stretch>
            <a:fillRect/>
          </a:stretch>
        </p:blipFill>
        <p:spPr>
          <a:xfrm>
            <a:off x="9391163" y="3249558"/>
            <a:ext cx="2681567" cy="3363322"/>
          </a:xfrm>
          <a:prstGeom prst="rect">
            <a:avLst/>
          </a:prstGeom>
        </p:spPr>
      </p:pic>
      <p:sp>
        <p:nvSpPr>
          <p:cNvPr id="5" name="Title 3">
            <a:extLst>
              <a:ext uri="{FF2B5EF4-FFF2-40B4-BE49-F238E27FC236}">
                <a16:creationId xmlns:a16="http://schemas.microsoft.com/office/drawing/2014/main" id="{1B76ABA4-FFB0-DBF4-8B01-4E014B50F2F7}"/>
              </a:ext>
            </a:extLst>
          </p:cNvPr>
          <p:cNvSpPr txBox="1">
            <a:spLocks/>
          </p:cNvSpPr>
          <p:nvPr/>
        </p:nvSpPr>
        <p:spPr>
          <a:xfrm>
            <a:off x="836563" y="526191"/>
            <a:ext cx="10515600" cy="816561"/>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dirty="0">
                <a:latin typeface="Arial Black" panose="020B0A04020102020204" pitchFamily="34" charset="0"/>
              </a:rPr>
              <a:t>The Importance of the Son</a:t>
            </a:r>
          </a:p>
        </p:txBody>
      </p:sp>
      <p:sp>
        <p:nvSpPr>
          <p:cNvPr id="2" name="Title 3">
            <a:extLst>
              <a:ext uri="{FF2B5EF4-FFF2-40B4-BE49-F238E27FC236}">
                <a16:creationId xmlns:a16="http://schemas.microsoft.com/office/drawing/2014/main" id="{DB918654-D4E3-3899-8489-FCF690F92477}"/>
              </a:ext>
            </a:extLst>
          </p:cNvPr>
          <p:cNvSpPr txBox="1">
            <a:spLocks/>
          </p:cNvSpPr>
          <p:nvPr/>
        </p:nvSpPr>
        <p:spPr>
          <a:xfrm>
            <a:off x="276658" y="1460662"/>
            <a:ext cx="11635409" cy="816561"/>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3600" dirty="0">
                <a:solidFill>
                  <a:srgbClr val="C00000"/>
                </a:solidFill>
                <a:latin typeface="Arial Black" panose="020B0A04020102020204" pitchFamily="34" charset="0"/>
              </a:rPr>
              <a:t>He Came to Share the “spirit” of the Word</a:t>
            </a:r>
          </a:p>
        </p:txBody>
      </p:sp>
    </p:spTree>
    <p:extLst>
      <p:ext uri="{BB962C8B-B14F-4D97-AF65-F5344CB8AC3E}">
        <p14:creationId xmlns:p14="http://schemas.microsoft.com/office/powerpoint/2010/main" val="380990095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0E48FEBA-A92F-DDD4-D531-11E4E5C7DC1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pic>
        <p:nvPicPr>
          <p:cNvPr id="4" name="Picture 3">
            <a:extLst>
              <a:ext uri="{FF2B5EF4-FFF2-40B4-BE49-F238E27FC236}">
                <a16:creationId xmlns:a16="http://schemas.microsoft.com/office/drawing/2014/main" id="{4663436F-A058-B20F-563F-73BCF7A43685}"/>
              </a:ext>
            </a:extLst>
          </p:cNvPr>
          <p:cNvPicPr>
            <a:picLocks noChangeAspect="1"/>
          </p:cNvPicPr>
          <p:nvPr/>
        </p:nvPicPr>
        <p:blipFill>
          <a:blip r:embed="rId3">
            <a:clrChange>
              <a:clrFrom>
                <a:srgbClr val="ECECEC"/>
              </a:clrFrom>
              <a:clrTo>
                <a:srgbClr val="ECECEC">
                  <a:alpha val="0"/>
                </a:srgbClr>
              </a:clrTo>
            </a:clrChange>
            <a:extLst>
              <a:ext uri="{28A0092B-C50C-407E-A947-70E740481C1C}">
                <a14:useLocalDpi xmlns:a14="http://schemas.microsoft.com/office/drawing/2010/main" val="0"/>
              </a:ext>
            </a:extLst>
          </a:blip>
          <a:stretch>
            <a:fillRect/>
          </a:stretch>
        </p:blipFill>
        <p:spPr>
          <a:xfrm>
            <a:off x="9391163" y="3249558"/>
            <a:ext cx="2681567" cy="3363322"/>
          </a:xfrm>
          <a:prstGeom prst="rect">
            <a:avLst/>
          </a:prstGeom>
        </p:spPr>
      </p:pic>
      <p:sp>
        <p:nvSpPr>
          <p:cNvPr id="5" name="Title 3">
            <a:extLst>
              <a:ext uri="{FF2B5EF4-FFF2-40B4-BE49-F238E27FC236}">
                <a16:creationId xmlns:a16="http://schemas.microsoft.com/office/drawing/2014/main" id="{1B76ABA4-FFB0-DBF4-8B01-4E014B50F2F7}"/>
              </a:ext>
            </a:extLst>
          </p:cNvPr>
          <p:cNvSpPr txBox="1">
            <a:spLocks/>
          </p:cNvSpPr>
          <p:nvPr/>
        </p:nvSpPr>
        <p:spPr>
          <a:xfrm>
            <a:off x="836563" y="526191"/>
            <a:ext cx="10515600" cy="816561"/>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dirty="0">
                <a:latin typeface="Arial Black" panose="020B0A04020102020204" pitchFamily="34" charset="0"/>
              </a:rPr>
              <a:t>The Importance of the Son</a:t>
            </a:r>
          </a:p>
        </p:txBody>
      </p:sp>
      <p:sp>
        <p:nvSpPr>
          <p:cNvPr id="6" name="TextBox 5">
            <a:extLst>
              <a:ext uri="{FF2B5EF4-FFF2-40B4-BE49-F238E27FC236}">
                <a16:creationId xmlns:a16="http://schemas.microsoft.com/office/drawing/2014/main" id="{2870A9DC-984C-EFCF-180C-0AF690FD4FA6}"/>
              </a:ext>
            </a:extLst>
          </p:cNvPr>
          <p:cNvSpPr txBox="1"/>
          <p:nvPr/>
        </p:nvSpPr>
        <p:spPr>
          <a:xfrm>
            <a:off x="966608" y="2395133"/>
            <a:ext cx="10255507" cy="2215991"/>
          </a:xfrm>
          <a:prstGeom prst="rect">
            <a:avLst/>
          </a:prstGeom>
          <a:noFill/>
        </p:spPr>
        <p:txBody>
          <a:bodyPr wrap="square">
            <a:spAutoFit/>
          </a:bodyPr>
          <a:lstStyle/>
          <a:p>
            <a:pPr algn="ctr"/>
            <a:r>
              <a:rPr lang="en-US" sz="3200" b="1" i="1" dirty="0">
                <a:effectLst/>
              </a:rPr>
              <a:t>“He who does not love Me does not keep My words; </a:t>
            </a:r>
          </a:p>
          <a:p>
            <a:pPr algn="ctr"/>
            <a:r>
              <a:rPr lang="en-US" sz="3200" b="1" i="1" dirty="0">
                <a:effectLst/>
              </a:rPr>
              <a:t>and the word which you hear is not Mine </a:t>
            </a:r>
          </a:p>
          <a:p>
            <a:pPr algn="ctr"/>
            <a:r>
              <a:rPr lang="en-US" sz="3200" b="1" i="1" dirty="0">
                <a:effectLst/>
              </a:rPr>
              <a:t>but the Father’s who sent Me.”</a:t>
            </a:r>
          </a:p>
          <a:p>
            <a:pPr algn="ctr"/>
            <a:endParaRPr lang="en-US" b="1" i="1" dirty="0"/>
          </a:p>
          <a:p>
            <a:pPr algn="ctr"/>
            <a:r>
              <a:rPr lang="en-US" sz="2400" dirty="0"/>
              <a:t>John 14:24</a:t>
            </a:r>
          </a:p>
        </p:txBody>
      </p:sp>
      <p:sp>
        <p:nvSpPr>
          <p:cNvPr id="2" name="Title 3">
            <a:extLst>
              <a:ext uri="{FF2B5EF4-FFF2-40B4-BE49-F238E27FC236}">
                <a16:creationId xmlns:a16="http://schemas.microsoft.com/office/drawing/2014/main" id="{DB918654-D4E3-3899-8489-FCF690F92477}"/>
              </a:ext>
            </a:extLst>
          </p:cNvPr>
          <p:cNvSpPr txBox="1">
            <a:spLocks/>
          </p:cNvSpPr>
          <p:nvPr/>
        </p:nvSpPr>
        <p:spPr>
          <a:xfrm>
            <a:off x="276658" y="1460662"/>
            <a:ext cx="11635409" cy="816561"/>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3600" dirty="0">
                <a:solidFill>
                  <a:srgbClr val="C00000"/>
                </a:solidFill>
                <a:latin typeface="Arial Black" panose="020B0A04020102020204" pitchFamily="34" charset="0"/>
              </a:rPr>
              <a:t>He Came to Share the “spirit” of the Word</a:t>
            </a:r>
          </a:p>
        </p:txBody>
      </p:sp>
    </p:spTree>
    <p:extLst>
      <p:ext uri="{BB962C8B-B14F-4D97-AF65-F5344CB8AC3E}">
        <p14:creationId xmlns:p14="http://schemas.microsoft.com/office/powerpoint/2010/main" val="270826148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0E48FEBA-A92F-DDD4-D531-11E4E5C7DC1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pic>
        <p:nvPicPr>
          <p:cNvPr id="4" name="Picture 3">
            <a:extLst>
              <a:ext uri="{FF2B5EF4-FFF2-40B4-BE49-F238E27FC236}">
                <a16:creationId xmlns:a16="http://schemas.microsoft.com/office/drawing/2014/main" id="{4663436F-A058-B20F-563F-73BCF7A43685}"/>
              </a:ext>
            </a:extLst>
          </p:cNvPr>
          <p:cNvPicPr>
            <a:picLocks noChangeAspect="1"/>
          </p:cNvPicPr>
          <p:nvPr/>
        </p:nvPicPr>
        <p:blipFill>
          <a:blip r:embed="rId3">
            <a:clrChange>
              <a:clrFrom>
                <a:srgbClr val="ECECEC"/>
              </a:clrFrom>
              <a:clrTo>
                <a:srgbClr val="ECECEC">
                  <a:alpha val="0"/>
                </a:srgbClr>
              </a:clrTo>
            </a:clrChange>
            <a:extLst>
              <a:ext uri="{28A0092B-C50C-407E-A947-70E740481C1C}">
                <a14:useLocalDpi xmlns:a14="http://schemas.microsoft.com/office/drawing/2010/main" val="0"/>
              </a:ext>
            </a:extLst>
          </a:blip>
          <a:stretch>
            <a:fillRect/>
          </a:stretch>
        </p:blipFill>
        <p:spPr>
          <a:xfrm>
            <a:off x="9391163" y="3249558"/>
            <a:ext cx="2681567" cy="3363322"/>
          </a:xfrm>
          <a:prstGeom prst="rect">
            <a:avLst/>
          </a:prstGeom>
        </p:spPr>
      </p:pic>
      <p:sp>
        <p:nvSpPr>
          <p:cNvPr id="5" name="Title 3">
            <a:extLst>
              <a:ext uri="{FF2B5EF4-FFF2-40B4-BE49-F238E27FC236}">
                <a16:creationId xmlns:a16="http://schemas.microsoft.com/office/drawing/2014/main" id="{1B76ABA4-FFB0-DBF4-8B01-4E014B50F2F7}"/>
              </a:ext>
            </a:extLst>
          </p:cNvPr>
          <p:cNvSpPr txBox="1">
            <a:spLocks/>
          </p:cNvSpPr>
          <p:nvPr/>
        </p:nvSpPr>
        <p:spPr>
          <a:xfrm>
            <a:off x="836563" y="526191"/>
            <a:ext cx="10515600" cy="816561"/>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dirty="0">
                <a:latin typeface="Arial Black" panose="020B0A04020102020204" pitchFamily="34" charset="0"/>
              </a:rPr>
              <a:t>The Importance of the Son</a:t>
            </a:r>
          </a:p>
        </p:txBody>
      </p:sp>
      <p:sp>
        <p:nvSpPr>
          <p:cNvPr id="2" name="Title 3">
            <a:extLst>
              <a:ext uri="{FF2B5EF4-FFF2-40B4-BE49-F238E27FC236}">
                <a16:creationId xmlns:a16="http://schemas.microsoft.com/office/drawing/2014/main" id="{DB918654-D4E3-3899-8489-FCF690F92477}"/>
              </a:ext>
            </a:extLst>
          </p:cNvPr>
          <p:cNvSpPr txBox="1">
            <a:spLocks/>
          </p:cNvSpPr>
          <p:nvPr/>
        </p:nvSpPr>
        <p:spPr>
          <a:xfrm>
            <a:off x="276658" y="1460662"/>
            <a:ext cx="11635409" cy="816561"/>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3600" dirty="0">
                <a:solidFill>
                  <a:srgbClr val="C00000"/>
                </a:solidFill>
                <a:latin typeface="Arial Black" panose="020B0A04020102020204" pitchFamily="34" charset="0"/>
              </a:rPr>
              <a:t>He is the Great Example to Follow</a:t>
            </a:r>
          </a:p>
        </p:txBody>
      </p:sp>
    </p:spTree>
    <p:extLst>
      <p:ext uri="{BB962C8B-B14F-4D97-AF65-F5344CB8AC3E}">
        <p14:creationId xmlns:p14="http://schemas.microsoft.com/office/powerpoint/2010/main" val="17262159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FF40866B-6697-8A7A-7289-2E534DA5312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842"/>
            <a:ext cx="12188729" cy="6859841"/>
          </a:xfrm>
          <a:prstGeom prst="rect">
            <a:avLst/>
          </a:prstGeom>
        </p:spPr>
      </p:pic>
      <p:sp>
        <p:nvSpPr>
          <p:cNvPr id="4" name="Title 3">
            <a:extLst>
              <a:ext uri="{FF2B5EF4-FFF2-40B4-BE49-F238E27FC236}">
                <a16:creationId xmlns:a16="http://schemas.microsoft.com/office/drawing/2014/main" id="{861138CD-E0D7-A58D-9F1F-6A1BC0B34DF9}"/>
              </a:ext>
            </a:extLst>
          </p:cNvPr>
          <p:cNvSpPr txBox="1">
            <a:spLocks/>
          </p:cNvSpPr>
          <p:nvPr/>
        </p:nvSpPr>
        <p:spPr>
          <a:xfrm>
            <a:off x="836563" y="526191"/>
            <a:ext cx="10515600" cy="816561"/>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dirty="0">
                <a:solidFill>
                  <a:schemeClr val="bg1"/>
                </a:solidFill>
                <a:latin typeface="Arial Black" panose="020B0A04020102020204" pitchFamily="34" charset="0"/>
              </a:rPr>
              <a:t>The Importance of the Sun</a:t>
            </a:r>
          </a:p>
        </p:txBody>
      </p:sp>
      <p:sp>
        <p:nvSpPr>
          <p:cNvPr id="5" name="TextBox 4">
            <a:extLst>
              <a:ext uri="{FF2B5EF4-FFF2-40B4-BE49-F238E27FC236}">
                <a16:creationId xmlns:a16="http://schemas.microsoft.com/office/drawing/2014/main" id="{4A40580E-2650-7E97-1BC9-533EEFAD4506}"/>
              </a:ext>
            </a:extLst>
          </p:cNvPr>
          <p:cNvSpPr txBox="1"/>
          <p:nvPr/>
        </p:nvSpPr>
        <p:spPr>
          <a:xfrm>
            <a:off x="1583635" y="2541291"/>
            <a:ext cx="8984974" cy="2215991"/>
          </a:xfrm>
          <a:prstGeom prst="rect">
            <a:avLst/>
          </a:prstGeom>
          <a:noFill/>
        </p:spPr>
        <p:txBody>
          <a:bodyPr wrap="square">
            <a:spAutoFit/>
          </a:bodyPr>
          <a:lstStyle/>
          <a:p>
            <a:pPr algn="ctr"/>
            <a:r>
              <a:rPr lang="en-US" sz="3200" b="1" i="1" dirty="0">
                <a:effectLst/>
              </a:rPr>
              <a:t>“Now when the sun was going down, a deep sleep fell upon Abram; and behold, horror and great darkness fell upon him.”</a:t>
            </a:r>
          </a:p>
          <a:p>
            <a:pPr algn="ctr"/>
            <a:endParaRPr lang="en-US" b="1" i="1" dirty="0"/>
          </a:p>
          <a:p>
            <a:pPr algn="ctr"/>
            <a:r>
              <a:rPr lang="en-US" sz="2400" dirty="0"/>
              <a:t>Genesis 15:12</a:t>
            </a:r>
          </a:p>
        </p:txBody>
      </p:sp>
      <p:sp>
        <p:nvSpPr>
          <p:cNvPr id="6" name="Title 3">
            <a:extLst>
              <a:ext uri="{FF2B5EF4-FFF2-40B4-BE49-F238E27FC236}">
                <a16:creationId xmlns:a16="http://schemas.microsoft.com/office/drawing/2014/main" id="{26CF8F90-BCD7-3935-3884-C5A842579879}"/>
              </a:ext>
            </a:extLst>
          </p:cNvPr>
          <p:cNvSpPr txBox="1">
            <a:spLocks/>
          </p:cNvSpPr>
          <p:nvPr/>
        </p:nvSpPr>
        <p:spPr>
          <a:xfrm>
            <a:off x="291548" y="1415442"/>
            <a:ext cx="11569148" cy="816561"/>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4000" dirty="0">
                <a:latin typeface="Arial Black" panose="020B0A04020102020204" pitchFamily="34" charset="0"/>
              </a:rPr>
              <a:t> </a:t>
            </a:r>
            <a:r>
              <a:rPr lang="en-US" sz="3600" dirty="0">
                <a:latin typeface="Arial Black" panose="020B0A04020102020204" pitchFamily="34" charset="0"/>
              </a:rPr>
              <a:t>God made the Sun on the 4</a:t>
            </a:r>
            <a:r>
              <a:rPr lang="en-US" sz="3600" baseline="30000" dirty="0">
                <a:latin typeface="Arial Black" panose="020B0A04020102020204" pitchFamily="34" charset="0"/>
              </a:rPr>
              <a:t>th</a:t>
            </a:r>
            <a:r>
              <a:rPr lang="en-US" sz="3600" dirty="0">
                <a:latin typeface="Arial Black" panose="020B0A04020102020204" pitchFamily="34" charset="0"/>
              </a:rPr>
              <a:t> Day of Creation </a:t>
            </a:r>
          </a:p>
        </p:txBody>
      </p:sp>
    </p:spTree>
    <p:extLst>
      <p:ext uri="{BB962C8B-B14F-4D97-AF65-F5344CB8AC3E}">
        <p14:creationId xmlns:p14="http://schemas.microsoft.com/office/powerpoint/2010/main" val="258079498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0E48FEBA-A92F-DDD4-D531-11E4E5C7DC1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pic>
        <p:nvPicPr>
          <p:cNvPr id="4" name="Picture 3">
            <a:extLst>
              <a:ext uri="{FF2B5EF4-FFF2-40B4-BE49-F238E27FC236}">
                <a16:creationId xmlns:a16="http://schemas.microsoft.com/office/drawing/2014/main" id="{4663436F-A058-B20F-563F-73BCF7A43685}"/>
              </a:ext>
            </a:extLst>
          </p:cNvPr>
          <p:cNvPicPr>
            <a:picLocks noChangeAspect="1"/>
          </p:cNvPicPr>
          <p:nvPr/>
        </p:nvPicPr>
        <p:blipFill>
          <a:blip r:embed="rId3">
            <a:clrChange>
              <a:clrFrom>
                <a:srgbClr val="ECECEC"/>
              </a:clrFrom>
              <a:clrTo>
                <a:srgbClr val="ECECEC">
                  <a:alpha val="0"/>
                </a:srgbClr>
              </a:clrTo>
            </a:clrChange>
            <a:extLst>
              <a:ext uri="{28A0092B-C50C-407E-A947-70E740481C1C}">
                <a14:useLocalDpi xmlns:a14="http://schemas.microsoft.com/office/drawing/2010/main" val="0"/>
              </a:ext>
            </a:extLst>
          </a:blip>
          <a:stretch>
            <a:fillRect/>
          </a:stretch>
        </p:blipFill>
        <p:spPr>
          <a:xfrm>
            <a:off x="9391163" y="3249558"/>
            <a:ext cx="2681567" cy="3363322"/>
          </a:xfrm>
          <a:prstGeom prst="rect">
            <a:avLst/>
          </a:prstGeom>
        </p:spPr>
      </p:pic>
      <p:sp>
        <p:nvSpPr>
          <p:cNvPr id="5" name="Title 3">
            <a:extLst>
              <a:ext uri="{FF2B5EF4-FFF2-40B4-BE49-F238E27FC236}">
                <a16:creationId xmlns:a16="http://schemas.microsoft.com/office/drawing/2014/main" id="{1B76ABA4-FFB0-DBF4-8B01-4E014B50F2F7}"/>
              </a:ext>
            </a:extLst>
          </p:cNvPr>
          <p:cNvSpPr txBox="1">
            <a:spLocks/>
          </p:cNvSpPr>
          <p:nvPr/>
        </p:nvSpPr>
        <p:spPr>
          <a:xfrm>
            <a:off x="836563" y="526191"/>
            <a:ext cx="10515600" cy="816561"/>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dirty="0">
                <a:latin typeface="Arial Black" panose="020B0A04020102020204" pitchFamily="34" charset="0"/>
              </a:rPr>
              <a:t>The Importance of the Son</a:t>
            </a:r>
          </a:p>
        </p:txBody>
      </p:sp>
      <p:sp>
        <p:nvSpPr>
          <p:cNvPr id="2" name="Title 3">
            <a:extLst>
              <a:ext uri="{FF2B5EF4-FFF2-40B4-BE49-F238E27FC236}">
                <a16:creationId xmlns:a16="http://schemas.microsoft.com/office/drawing/2014/main" id="{DB918654-D4E3-3899-8489-FCF690F92477}"/>
              </a:ext>
            </a:extLst>
          </p:cNvPr>
          <p:cNvSpPr txBox="1">
            <a:spLocks/>
          </p:cNvSpPr>
          <p:nvPr/>
        </p:nvSpPr>
        <p:spPr>
          <a:xfrm>
            <a:off x="276658" y="1460662"/>
            <a:ext cx="11635409" cy="816561"/>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3600" dirty="0">
                <a:solidFill>
                  <a:srgbClr val="C00000"/>
                </a:solidFill>
                <a:latin typeface="Arial Black" panose="020B0A04020102020204" pitchFamily="34" charset="0"/>
              </a:rPr>
              <a:t>He is Now an Advocate For Us</a:t>
            </a:r>
          </a:p>
        </p:txBody>
      </p:sp>
    </p:spTree>
    <p:extLst>
      <p:ext uri="{BB962C8B-B14F-4D97-AF65-F5344CB8AC3E}">
        <p14:creationId xmlns:p14="http://schemas.microsoft.com/office/powerpoint/2010/main" val="397875921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0E48FEBA-A92F-DDD4-D531-11E4E5C7DC1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pic>
        <p:nvPicPr>
          <p:cNvPr id="4" name="Picture 3">
            <a:extLst>
              <a:ext uri="{FF2B5EF4-FFF2-40B4-BE49-F238E27FC236}">
                <a16:creationId xmlns:a16="http://schemas.microsoft.com/office/drawing/2014/main" id="{4663436F-A058-B20F-563F-73BCF7A43685}"/>
              </a:ext>
            </a:extLst>
          </p:cNvPr>
          <p:cNvPicPr>
            <a:picLocks noChangeAspect="1"/>
          </p:cNvPicPr>
          <p:nvPr/>
        </p:nvPicPr>
        <p:blipFill>
          <a:blip r:embed="rId3">
            <a:clrChange>
              <a:clrFrom>
                <a:srgbClr val="ECECEC"/>
              </a:clrFrom>
              <a:clrTo>
                <a:srgbClr val="ECECEC">
                  <a:alpha val="0"/>
                </a:srgbClr>
              </a:clrTo>
            </a:clrChange>
            <a:extLst>
              <a:ext uri="{28A0092B-C50C-407E-A947-70E740481C1C}">
                <a14:useLocalDpi xmlns:a14="http://schemas.microsoft.com/office/drawing/2010/main" val="0"/>
              </a:ext>
            </a:extLst>
          </a:blip>
          <a:stretch>
            <a:fillRect/>
          </a:stretch>
        </p:blipFill>
        <p:spPr>
          <a:xfrm>
            <a:off x="9391163" y="3249558"/>
            <a:ext cx="2681567" cy="3363322"/>
          </a:xfrm>
          <a:prstGeom prst="rect">
            <a:avLst/>
          </a:prstGeom>
        </p:spPr>
      </p:pic>
      <p:sp>
        <p:nvSpPr>
          <p:cNvPr id="5" name="Title 3">
            <a:extLst>
              <a:ext uri="{FF2B5EF4-FFF2-40B4-BE49-F238E27FC236}">
                <a16:creationId xmlns:a16="http://schemas.microsoft.com/office/drawing/2014/main" id="{1B76ABA4-FFB0-DBF4-8B01-4E014B50F2F7}"/>
              </a:ext>
            </a:extLst>
          </p:cNvPr>
          <p:cNvSpPr txBox="1">
            <a:spLocks/>
          </p:cNvSpPr>
          <p:nvPr/>
        </p:nvSpPr>
        <p:spPr>
          <a:xfrm>
            <a:off x="836563" y="526191"/>
            <a:ext cx="10515600" cy="816561"/>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dirty="0">
                <a:latin typeface="Arial Black" panose="020B0A04020102020204" pitchFamily="34" charset="0"/>
              </a:rPr>
              <a:t>The Importance of the Son</a:t>
            </a:r>
          </a:p>
        </p:txBody>
      </p:sp>
      <p:sp>
        <p:nvSpPr>
          <p:cNvPr id="2" name="Title 3">
            <a:extLst>
              <a:ext uri="{FF2B5EF4-FFF2-40B4-BE49-F238E27FC236}">
                <a16:creationId xmlns:a16="http://schemas.microsoft.com/office/drawing/2014/main" id="{DB918654-D4E3-3899-8489-FCF690F92477}"/>
              </a:ext>
            </a:extLst>
          </p:cNvPr>
          <p:cNvSpPr txBox="1">
            <a:spLocks/>
          </p:cNvSpPr>
          <p:nvPr/>
        </p:nvSpPr>
        <p:spPr>
          <a:xfrm>
            <a:off x="276658" y="1460662"/>
            <a:ext cx="11635409" cy="816561"/>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3600" dirty="0">
                <a:solidFill>
                  <a:srgbClr val="C00000"/>
                </a:solidFill>
                <a:latin typeface="Arial Black" panose="020B0A04020102020204" pitchFamily="34" charset="0"/>
              </a:rPr>
              <a:t>He is Now an Advocate For Us</a:t>
            </a:r>
          </a:p>
        </p:txBody>
      </p:sp>
      <p:sp>
        <p:nvSpPr>
          <p:cNvPr id="6" name="TextBox 5">
            <a:extLst>
              <a:ext uri="{FF2B5EF4-FFF2-40B4-BE49-F238E27FC236}">
                <a16:creationId xmlns:a16="http://schemas.microsoft.com/office/drawing/2014/main" id="{752878E4-9871-A7E7-D237-30677C1A1CDF}"/>
              </a:ext>
            </a:extLst>
          </p:cNvPr>
          <p:cNvSpPr txBox="1"/>
          <p:nvPr/>
        </p:nvSpPr>
        <p:spPr>
          <a:xfrm>
            <a:off x="966608" y="2383668"/>
            <a:ext cx="10255507" cy="2708434"/>
          </a:xfrm>
          <a:prstGeom prst="rect">
            <a:avLst/>
          </a:prstGeom>
          <a:noFill/>
        </p:spPr>
        <p:txBody>
          <a:bodyPr wrap="square">
            <a:spAutoFit/>
          </a:bodyPr>
          <a:lstStyle/>
          <a:p>
            <a:pPr algn="ctr"/>
            <a:r>
              <a:rPr lang="en-US" sz="3200" b="1" i="1" dirty="0">
                <a:effectLst/>
              </a:rPr>
              <a:t>“My little children, these things I write to you, </a:t>
            </a:r>
          </a:p>
          <a:p>
            <a:pPr algn="ctr"/>
            <a:r>
              <a:rPr lang="en-US" sz="3200" b="1" i="1" dirty="0">
                <a:effectLst/>
              </a:rPr>
              <a:t>so that you may not sin. And if anyone sins, </a:t>
            </a:r>
          </a:p>
          <a:p>
            <a:pPr algn="ctr"/>
            <a:r>
              <a:rPr lang="en-US" sz="3200" b="1" i="1" dirty="0">
                <a:effectLst/>
              </a:rPr>
              <a:t>we have an Advocate with the Father, </a:t>
            </a:r>
          </a:p>
          <a:p>
            <a:pPr algn="ctr"/>
            <a:r>
              <a:rPr lang="en-US" sz="3200" b="1" i="1" dirty="0">
                <a:effectLst/>
              </a:rPr>
              <a:t>Jesus Christ the righteous.”</a:t>
            </a:r>
          </a:p>
          <a:p>
            <a:pPr algn="ctr"/>
            <a:endParaRPr lang="en-US" b="1" i="1" dirty="0"/>
          </a:p>
          <a:p>
            <a:pPr algn="ctr"/>
            <a:r>
              <a:rPr lang="en-US" sz="2400" dirty="0"/>
              <a:t>1 John 2:1</a:t>
            </a:r>
          </a:p>
        </p:txBody>
      </p:sp>
    </p:spTree>
    <p:extLst>
      <p:ext uri="{BB962C8B-B14F-4D97-AF65-F5344CB8AC3E}">
        <p14:creationId xmlns:p14="http://schemas.microsoft.com/office/powerpoint/2010/main" val="27619787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0E48FEBA-A92F-DDD4-D531-11E4E5C7DC1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pic>
        <p:nvPicPr>
          <p:cNvPr id="4" name="Picture 3">
            <a:extLst>
              <a:ext uri="{FF2B5EF4-FFF2-40B4-BE49-F238E27FC236}">
                <a16:creationId xmlns:a16="http://schemas.microsoft.com/office/drawing/2014/main" id="{4663436F-A058-B20F-563F-73BCF7A43685}"/>
              </a:ext>
            </a:extLst>
          </p:cNvPr>
          <p:cNvPicPr>
            <a:picLocks noChangeAspect="1"/>
          </p:cNvPicPr>
          <p:nvPr/>
        </p:nvPicPr>
        <p:blipFill>
          <a:blip r:embed="rId3">
            <a:clrChange>
              <a:clrFrom>
                <a:srgbClr val="ECECEC"/>
              </a:clrFrom>
              <a:clrTo>
                <a:srgbClr val="ECECEC">
                  <a:alpha val="0"/>
                </a:srgbClr>
              </a:clrTo>
            </a:clrChange>
            <a:extLst>
              <a:ext uri="{28A0092B-C50C-407E-A947-70E740481C1C}">
                <a14:useLocalDpi xmlns:a14="http://schemas.microsoft.com/office/drawing/2010/main" val="0"/>
              </a:ext>
            </a:extLst>
          </a:blip>
          <a:stretch>
            <a:fillRect/>
          </a:stretch>
        </p:blipFill>
        <p:spPr>
          <a:xfrm>
            <a:off x="9391163" y="3249558"/>
            <a:ext cx="2681567" cy="3363322"/>
          </a:xfrm>
          <a:prstGeom prst="rect">
            <a:avLst/>
          </a:prstGeom>
        </p:spPr>
      </p:pic>
      <p:sp>
        <p:nvSpPr>
          <p:cNvPr id="5" name="Title 3">
            <a:extLst>
              <a:ext uri="{FF2B5EF4-FFF2-40B4-BE49-F238E27FC236}">
                <a16:creationId xmlns:a16="http://schemas.microsoft.com/office/drawing/2014/main" id="{1B76ABA4-FFB0-DBF4-8B01-4E014B50F2F7}"/>
              </a:ext>
            </a:extLst>
          </p:cNvPr>
          <p:cNvSpPr txBox="1">
            <a:spLocks/>
          </p:cNvSpPr>
          <p:nvPr/>
        </p:nvSpPr>
        <p:spPr>
          <a:xfrm>
            <a:off x="836563" y="526191"/>
            <a:ext cx="10515600" cy="816561"/>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dirty="0">
                <a:latin typeface="Arial Black" panose="020B0A04020102020204" pitchFamily="34" charset="0"/>
              </a:rPr>
              <a:t>The Importance of the Son</a:t>
            </a:r>
          </a:p>
        </p:txBody>
      </p:sp>
      <p:sp>
        <p:nvSpPr>
          <p:cNvPr id="2" name="Title 3">
            <a:extLst>
              <a:ext uri="{FF2B5EF4-FFF2-40B4-BE49-F238E27FC236}">
                <a16:creationId xmlns:a16="http://schemas.microsoft.com/office/drawing/2014/main" id="{DB918654-D4E3-3899-8489-FCF690F92477}"/>
              </a:ext>
            </a:extLst>
          </p:cNvPr>
          <p:cNvSpPr txBox="1">
            <a:spLocks/>
          </p:cNvSpPr>
          <p:nvPr/>
        </p:nvSpPr>
        <p:spPr>
          <a:xfrm>
            <a:off x="276658" y="1460662"/>
            <a:ext cx="11635409" cy="816561"/>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3600" dirty="0">
                <a:solidFill>
                  <a:srgbClr val="C00000"/>
                </a:solidFill>
                <a:latin typeface="Arial Black" panose="020B0A04020102020204" pitchFamily="34" charset="0"/>
              </a:rPr>
              <a:t>As a High Priest He Intercedes For Us</a:t>
            </a:r>
          </a:p>
        </p:txBody>
      </p:sp>
    </p:spTree>
    <p:extLst>
      <p:ext uri="{BB962C8B-B14F-4D97-AF65-F5344CB8AC3E}">
        <p14:creationId xmlns:p14="http://schemas.microsoft.com/office/powerpoint/2010/main" val="362289998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0E48FEBA-A92F-DDD4-D531-11E4E5C7DC1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pic>
        <p:nvPicPr>
          <p:cNvPr id="4" name="Picture 3">
            <a:extLst>
              <a:ext uri="{FF2B5EF4-FFF2-40B4-BE49-F238E27FC236}">
                <a16:creationId xmlns:a16="http://schemas.microsoft.com/office/drawing/2014/main" id="{4663436F-A058-B20F-563F-73BCF7A43685}"/>
              </a:ext>
            </a:extLst>
          </p:cNvPr>
          <p:cNvPicPr>
            <a:picLocks noChangeAspect="1"/>
          </p:cNvPicPr>
          <p:nvPr/>
        </p:nvPicPr>
        <p:blipFill>
          <a:blip r:embed="rId3">
            <a:clrChange>
              <a:clrFrom>
                <a:srgbClr val="ECECEC"/>
              </a:clrFrom>
              <a:clrTo>
                <a:srgbClr val="ECECEC">
                  <a:alpha val="0"/>
                </a:srgbClr>
              </a:clrTo>
            </a:clrChange>
            <a:extLst>
              <a:ext uri="{28A0092B-C50C-407E-A947-70E740481C1C}">
                <a14:useLocalDpi xmlns:a14="http://schemas.microsoft.com/office/drawing/2010/main" val="0"/>
              </a:ext>
            </a:extLst>
          </a:blip>
          <a:stretch>
            <a:fillRect/>
          </a:stretch>
        </p:blipFill>
        <p:spPr>
          <a:xfrm>
            <a:off x="9391163" y="3249558"/>
            <a:ext cx="2681567" cy="3363322"/>
          </a:xfrm>
          <a:prstGeom prst="rect">
            <a:avLst/>
          </a:prstGeom>
        </p:spPr>
      </p:pic>
      <p:sp>
        <p:nvSpPr>
          <p:cNvPr id="5" name="Title 3">
            <a:extLst>
              <a:ext uri="{FF2B5EF4-FFF2-40B4-BE49-F238E27FC236}">
                <a16:creationId xmlns:a16="http://schemas.microsoft.com/office/drawing/2014/main" id="{1B76ABA4-FFB0-DBF4-8B01-4E014B50F2F7}"/>
              </a:ext>
            </a:extLst>
          </p:cNvPr>
          <p:cNvSpPr txBox="1">
            <a:spLocks/>
          </p:cNvSpPr>
          <p:nvPr/>
        </p:nvSpPr>
        <p:spPr>
          <a:xfrm>
            <a:off x="836563" y="526191"/>
            <a:ext cx="10515600" cy="816561"/>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dirty="0">
                <a:latin typeface="Arial Black" panose="020B0A04020102020204" pitchFamily="34" charset="0"/>
              </a:rPr>
              <a:t>The Importance of the Son</a:t>
            </a:r>
          </a:p>
        </p:txBody>
      </p:sp>
      <p:sp>
        <p:nvSpPr>
          <p:cNvPr id="2" name="Title 3">
            <a:extLst>
              <a:ext uri="{FF2B5EF4-FFF2-40B4-BE49-F238E27FC236}">
                <a16:creationId xmlns:a16="http://schemas.microsoft.com/office/drawing/2014/main" id="{DB918654-D4E3-3899-8489-FCF690F92477}"/>
              </a:ext>
            </a:extLst>
          </p:cNvPr>
          <p:cNvSpPr txBox="1">
            <a:spLocks/>
          </p:cNvSpPr>
          <p:nvPr/>
        </p:nvSpPr>
        <p:spPr>
          <a:xfrm>
            <a:off x="276658" y="1460662"/>
            <a:ext cx="11635409" cy="816561"/>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3600" dirty="0">
                <a:solidFill>
                  <a:srgbClr val="C00000"/>
                </a:solidFill>
                <a:latin typeface="Arial Black" panose="020B0A04020102020204" pitchFamily="34" charset="0"/>
              </a:rPr>
              <a:t>As a High Priest He Intercedes For Us</a:t>
            </a:r>
          </a:p>
        </p:txBody>
      </p:sp>
      <p:sp>
        <p:nvSpPr>
          <p:cNvPr id="6" name="TextBox 5">
            <a:extLst>
              <a:ext uri="{FF2B5EF4-FFF2-40B4-BE49-F238E27FC236}">
                <a16:creationId xmlns:a16="http://schemas.microsoft.com/office/drawing/2014/main" id="{752878E4-9871-A7E7-D237-30677C1A1CDF}"/>
              </a:ext>
            </a:extLst>
          </p:cNvPr>
          <p:cNvSpPr txBox="1"/>
          <p:nvPr/>
        </p:nvSpPr>
        <p:spPr>
          <a:xfrm>
            <a:off x="276657" y="2395133"/>
            <a:ext cx="11635409" cy="3200876"/>
          </a:xfrm>
          <a:prstGeom prst="rect">
            <a:avLst/>
          </a:prstGeom>
          <a:noFill/>
        </p:spPr>
        <p:txBody>
          <a:bodyPr wrap="square">
            <a:spAutoFit/>
          </a:bodyPr>
          <a:lstStyle/>
          <a:p>
            <a:pPr algn="ctr"/>
            <a:r>
              <a:rPr lang="en-US" sz="3200" b="1" i="1" dirty="0">
                <a:effectLst/>
              </a:rPr>
              <a:t>“Also there were many priests, because they were prevented by death from continuing. But He, because He continues forever, has an unchangeable priesthood. Therefore He is also able to save to the uttermost those who come to God through Him, </a:t>
            </a:r>
          </a:p>
          <a:p>
            <a:pPr algn="ctr"/>
            <a:r>
              <a:rPr lang="en-US" sz="3200" b="1" i="1" dirty="0">
                <a:effectLst/>
              </a:rPr>
              <a:t>since He always lives to make intercession for them.”</a:t>
            </a:r>
          </a:p>
          <a:p>
            <a:pPr algn="ctr"/>
            <a:endParaRPr lang="en-US" b="1" i="1" dirty="0"/>
          </a:p>
          <a:p>
            <a:pPr algn="ctr"/>
            <a:r>
              <a:rPr lang="en-US" sz="2400" dirty="0"/>
              <a:t>Hebrews 7:23-25</a:t>
            </a:r>
          </a:p>
        </p:txBody>
      </p:sp>
    </p:spTree>
    <p:extLst>
      <p:ext uri="{BB962C8B-B14F-4D97-AF65-F5344CB8AC3E}">
        <p14:creationId xmlns:p14="http://schemas.microsoft.com/office/powerpoint/2010/main" val="353089383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0E48FEBA-A92F-DDD4-D531-11E4E5C7DC1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pic>
        <p:nvPicPr>
          <p:cNvPr id="4" name="Picture 3">
            <a:extLst>
              <a:ext uri="{FF2B5EF4-FFF2-40B4-BE49-F238E27FC236}">
                <a16:creationId xmlns:a16="http://schemas.microsoft.com/office/drawing/2014/main" id="{4663436F-A058-B20F-563F-73BCF7A43685}"/>
              </a:ext>
            </a:extLst>
          </p:cNvPr>
          <p:cNvPicPr>
            <a:picLocks noChangeAspect="1"/>
          </p:cNvPicPr>
          <p:nvPr/>
        </p:nvPicPr>
        <p:blipFill>
          <a:blip r:embed="rId3">
            <a:clrChange>
              <a:clrFrom>
                <a:srgbClr val="ECECEC"/>
              </a:clrFrom>
              <a:clrTo>
                <a:srgbClr val="ECECEC">
                  <a:alpha val="0"/>
                </a:srgbClr>
              </a:clrTo>
            </a:clrChange>
            <a:extLst>
              <a:ext uri="{28A0092B-C50C-407E-A947-70E740481C1C}">
                <a14:useLocalDpi xmlns:a14="http://schemas.microsoft.com/office/drawing/2010/main" val="0"/>
              </a:ext>
            </a:extLst>
          </a:blip>
          <a:stretch>
            <a:fillRect/>
          </a:stretch>
        </p:blipFill>
        <p:spPr>
          <a:xfrm>
            <a:off x="9391163" y="3249558"/>
            <a:ext cx="2681567" cy="3363322"/>
          </a:xfrm>
          <a:prstGeom prst="rect">
            <a:avLst/>
          </a:prstGeom>
        </p:spPr>
      </p:pic>
      <p:sp>
        <p:nvSpPr>
          <p:cNvPr id="5" name="Title 3">
            <a:extLst>
              <a:ext uri="{FF2B5EF4-FFF2-40B4-BE49-F238E27FC236}">
                <a16:creationId xmlns:a16="http://schemas.microsoft.com/office/drawing/2014/main" id="{1B76ABA4-FFB0-DBF4-8B01-4E014B50F2F7}"/>
              </a:ext>
            </a:extLst>
          </p:cNvPr>
          <p:cNvSpPr txBox="1">
            <a:spLocks/>
          </p:cNvSpPr>
          <p:nvPr/>
        </p:nvSpPr>
        <p:spPr>
          <a:xfrm>
            <a:off x="836563" y="526191"/>
            <a:ext cx="10515600" cy="816561"/>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dirty="0">
                <a:latin typeface="Arial Black" panose="020B0A04020102020204" pitchFamily="34" charset="0"/>
              </a:rPr>
              <a:t>The Importance of the Son</a:t>
            </a:r>
          </a:p>
        </p:txBody>
      </p:sp>
      <p:sp>
        <p:nvSpPr>
          <p:cNvPr id="2" name="Title 3">
            <a:extLst>
              <a:ext uri="{FF2B5EF4-FFF2-40B4-BE49-F238E27FC236}">
                <a16:creationId xmlns:a16="http://schemas.microsoft.com/office/drawing/2014/main" id="{DB918654-D4E3-3899-8489-FCF690F92477}"/>
              </a:ext>
            </a:extLst>
          </p:cNvPr>
          <p:cNvSpPr txBox="1">
            <a:spLocks/>
          </p:cNvSpPr>
          <p:nvPr/>
        </p:nvSpPr>
        <p:spPr>
          <a:xfrm>
            <a:off x="276658" y="1987826"/>
            <a:ext cx="11635409" cy="1868557"/>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5400" dirty="0">
                <a:solidFill>
                  <a:srgbClr val="C00000"/>
                </a:solidFill>
                <a:latin typeface="Arial Black" panose="020B0A04020102020204" pitchFamily="34" charset="0"/>
              </a:rPr>
              <a:t>Where Would We Be </a:t>
            </a:r>
          </a:p>
          <a:p>
            <a:pPr algn="ctr"/>
            <a:r>
              <a:rPr lang="en-US" sz="5400" dirty="0">
                <a:solidFill>
                  <a:srgbClr val="C00000"/>
                </a:solidFill>
                <a:latin typeface="Arial Black" panose="020B0A04020102020204" pitchFamily="34" charset="0"/>
              </a:rPr>
              <a:t>Without The Son of God?</a:t>
            </a:r>
          </a:p>
        </p:txBody>
      </p:sp>
    </p:spTree>
    <p:extLst>
      <p:ext uri="{BB962C8B-B14F-4D97-AF65-F5344CB8AC3E}">
        <p14:creationId xmlns:p14="http://schemas.microsoft.com/office/powerpoint/2010/main" val="329676049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0E48FEBA-A92F-DDD4-D531-11E4E5C7DC1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pic>
        <p:nvPicPr>
          <p:cNvPr id="4" name="Picture 3">
            <a:extLst>
              <a:ext uri="{FF2B5EF4-FFF2-40B4-BE49-F238E27FC236}">
                <a16:creationId xmlns:a16="http://schemas.microsoft.com/office/drawing/2014/main" id="{4663436F-A058-B20F-563F-73BCF7A43685}"/>
              </a:ext>
            </a:extLst>
          </p:cNvPr>
          <p:cNvPicPr>
            <a:picLocks noChangeAspect="1"/>
          </p:cNvPicPr>
          <p:nvPr/>
        </p:nvPicPr>
        <p:blipFill>
          <a:blip r:embed="rId3">
            <a:clrChange>
              <a:clrFrom>
                <a:srgbClr val="ECECEC"/>
              </a:clrFrom>
              <a:clrTo>
                <a:srgbClr val="ECECEC">
                  <a:alpha val="0"/>
                </a:srgbClr>
              </a:clrTo>
            </a:clrChange>
            <a:extLst>
              <a:ext uri="{28A0092B-C50C-407E-A947-70E740481C1C}">
                <a14:useLocalDpi xmlns:a14="http://schemas.microsoft.com/office/drawing/2010/main" val="0"/>
              </a:ext>
            </a:extLst>
          </a:blip>
          <a:stretch>
            <a:fillRect/>
          </a:stretch>
        </p:blipFill>
        <p:spPr>
          <a:xfrm>
            <a:off x="9391163" y="3249558"/>
            <a:ext cx="2681567" cy="3363322"/>
          </a:xfrm>
          <a:prstGeom prst="rect">
            <a:avLst/>
          </a:prstGeom>
        </p:spPr>
      </p:pic>
      <p:sp>
        <p:nvSpPr>
          <p:cNvPr id="5" name="Title 3">
            <a:extLst>
              <a:ext uri="{FF2B5EF4-FFF2-40B4-BE49-F238E27FC236}">
                <a16:creationId xmlns:a16="http://schemas.microsoft.com/office/drawing/2014/main" id="{1B76ABA4-FFB0-DBF4-8B01-4E014B50F2F7}"/>
              </a:ext>
            </a:extLst>
          </p:cNvPr>
          <p:cNvSpPr txBox="1">
            <a:spLocks/>
          </p:cNvSpPr>
          <p:nvPr/>
        </p:nvSpPr>
        <p:spPr>
          <a:xfrm>
            <a:off x="836563" y="526191"/>
            <a:ext cx="10515600" cy="816561"/>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dirty="0">
                <a:latin typeface="Arial Black" panose="020B0A04020102020204" pitchFamily="34" charset="0"/>
              </a:rPr>
              <a:t>The Importance of the Son</a:t>
            </a:r>
          </a:p>
        </p:txBody>
      </p:sp>
      <p:sp>
        <p:nvSpPr>
          <p:cNvPr id="2" name="Title 3">
            <a:extLst>
              <a:ext uri="{FF2B5EF4-FFF2-40B4-BE49-F238E27FC236}">
                <a16:creationId xmlns:a16="http://schemas.microsoft.com/office/drawing/2014/main" id="{DB918654-D4E3-3899-8489-FCF690F92477}"/>
              </a:ext>
            </a:extLst>
          </p:cNvPr>
          <p:cNvSpPr txBox="1">
            <a:spLocks/>
          </p:cNvSpPr>
          <p:nvPr/>
        </p:nvSpPr>
        <p:spPr>
          <a:xfrm>
            <a:off x="276658" y="1614720"/>
            <a:ext cx="11635409" cy="2665732"/>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5400" dirty="0">
                <a:solidFill>
                  <a:srgbClr val="C00000"/>
                </a:solidFill>
                <a:latin typeface="Arial Black" panose="020B0A04020102020204" pitchFamily="34" charset="0"/>
              </a:rPr>
              <a:t>You may never know that Jesus is all you need, </a:t>
            </a:r>
          </a:p>
          <a:p>
            <a:pPr algn="ctr"/>
            <a:r>
              <a:rPr lang="en-US" sz="5400" dirty="0">
                <a:solidFill>
                  <a:srgbClr val="C00000"/>
                </a:solidFill>
                <a:latin typeface="Arial Black" panose="020B0A04020102020204" pitchFamily="34" charset="0"/>
              </a:rPr>
              <a:t>until Jesus is all you have!</a:t>
            </a:r>
          </a:p>
        </p:txBody>
      </p:sp>
    </p:spTree>
    <p:extLst>
      <p:ext uri="{BB962C8B-B14F-4D97-AF65-F5344CB8AC3E}">
        <p14:creationId xmlns:p14="http://schemas.microsoft.com/office/powerpoint/2010/main" val="2613496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Earth's oceans are getting hotter and ...">
            <a:extLst>
              <a:ext uri="{FF2B5EF4-FFF2-40B4-BE49-F238E27FC236}">
                <a16:creationId xmlns:a16="http://schemas.microsoft.com/office/drawing/2014/main" id="{6AED6694-C3B1-ED2D-0A01-AC814FE2B2E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19270"/>
            <a:ext cx="12219214" cy="697727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3">
            <a:extLst>
              <a:ext uri="{FF2B5EF4-FFF2-40B4-BE49-F238E27FC236}">
                <a16:creationId xmlns:a16="http://schemas.microsoft.com/office/drawing/2014/main" id="{8D7774A2-5377-C38C-0E7B-65D66ED2DFDB}"/>
              </a:ext>
            </a:extLst>
          </p:cNvPr>
          <p:cNvSpPr txBox="1">
            <a:spLocks/>
          </p:cNvSpPr>
          <p:nvPr/>
        </p:nvSpPr>
        <p:spPr>
          <a:xfrm>
            <a:off x="836563" y="526191"/>
            <a:ext cx="10515600" cy="816561"/>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dirty="0">
                <a:latin typeface="Arial Black" panose="020B0A04020102020204" pitchFamily="34" charset="0"/>
              </a:rPr>
              <a:t>The Importance of the Sun/Son</a:t>
            </a:r>
          </a:p>
        </p:txBody>
      </p:sp>
      <p:pic>
        <p:nvPicPr>
          <p:cNvPr id="7" name="Picture 6">
            <a:extLst>
              <a:ext uri="{FF2B5EF4-FFF2-40B4-BE49-F238E27FC236}">
                <a16:creationId xmlns:a16="http://schemas.microsoft.com/office/drawing/2014/main" id="{AF9C25A8-71F0-2C00-5679-72D539E7D90E}"/>
              </a:ext>
            </a:extLst>
          </p:cNvPr>
          <p:cNvPicPr>
            <a:picLocks noChangeAspect="1"/>
          </p:cNvPicPr>
          <p:nvPr/>
        </p:nvPicPr>
        <p:blipFill>
          <a:blip r:embed="rId3">
            <a:clrChange>
              <a:clrFrom>
                <a:srgbClr val="ECECEC"/>
              </a:clrFrom>
              <a:clrTo>
                <a:srgbClr val="ECECEC">
                  <a:alpha val="0"/>
                </a:srgbClr>
              </a:clrTo>
            </a:clrChange>
            <a:extLst>
              <a:ext uri="{28A0092B-C50C-407E-A947-70E740481C1C}">
                <a14:useLocalDpi xmlns:a14="http://schemas.microsoft.com/office/drawing/2010/main" val="0"/>
              </a:ext>
            </a:extLst>
          </a:blip>
          <a:stretch>
            <a:fillRect/>
          </a:stretch>
        </p:blipFill>
        <p:spPr>
          <a:xfrm>
            <a:off x="4036379" y="2080978"/>
            <a:ext cx="3463137" cy="4343596"/>
          </a:xfrm>
          <a:prstGeom prst="rect">
            <a:avLst/>
          </a:prstGeom>
        </p:spPr>
      </p:pic>
    </p:spTree>
    <p:extLst>
      <p:ext uri="{BB962C8B-B14F-4D97-AF65-F5344CB8AC3E}">
        <p14:creationId xmlns:p14="http://schemas.microsoft.com/office/powerpoint/2010/main" val="339261383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0E48FEBA-A92F-DDD4-D531-11E4E5C7DC1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pic>
        <p:nvPicPr>
          <p:cNvPr id="4" name="Picture 3">
            <a:extLst>
              <a:ext uri="{FF2B5EF4-FFF2-40B4-BE49-F238E27FC236}">
                <a16:creationId xmlns:a16="http://schemas.microsoft.com/office/drawing/2014/main" id="{4663436F-A058-B20F-563F-73BCF7A43685}"/>
              </a:ext>
            </a:extLst>
          </p:cNvPr>
          <p:cNvPicPr>
            <a:picLocks noChangeAspect="1"/>
          </p:cNvPicPr>
          <p:nvPr/>
        </p:nvPicPr>
        <p:blipFill>
          <a:blip r:embed="rId3">
            <a:clrChange>
              <a:clrFrom>
                <a:srgbClr val="ECECEC"/>
              </a:clrFrom>
              <a:clrTo>
                <a:srgbClr val="ECECEC">
                  <a:alpha val="0"/>
                </a:srgbClr>
              </a:clrTo>
            </a:clrChange>
            <a:extLst>
              <a:ext uri="{28A0092B-C50C-407E-A947-70E740481C1C}">
                <a14:useLocalDpi xmlns:a14="http://schemas.microsoft.com/office/drawing/2010/main" val="0"/>
              </a:ext>
            </a:extLst>
          </a:blip>
          <a:stretch>
            <a:fillRect/>
          </a:stretch>
        </p:blipFill>
        <p:spPr>
          <a:xfrm>
            <a:off x="9391163" y="3249558"/>
            <a:ext cx="2681567" cy="3363322"/>
          </a:xfrm>
          <a:prstGeom prst="rect">
            <a:avLst/>
          </a:prstGeom>
        </p:spPr>
      </p:pic>
      <p:sp>
        <p:nvSpPr>
          <p:cNvPr id="5" name="Title 3">
            <a:extLst>
              <a:ext uri="{FF2B5EF4-FFF2-40B4-BE49-F238E27FC236}">
                <a16:creationId xmlns:a16="http://schemas.microsoft.com/office/drawing/2014/main" id="{1B76ABA4-FFB0-DBF4-8B01-4E014B50F2F7}"/>
              </a:ext>
            </a:extLst>
          </p:cNvPr>
          <p:cNvSpPr txBox="1">
            <a:spLocks/>
          </p:cNvSpPr>
          <p:nvPr/>
        </p:nvSpPr>
        <p:spPr>
          <a:xfrm>
            <a:off x="836563" y="526191"/>
            <a:ext cx="10515600" cy="816561"/>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dirty="0">
                <a:latin typeface="Arial Black" panose="020B0A04020102020204" pitchFamily="34" charset="0"/>
              </a:rPr>
              <a:t>The Importance of the Sun/Son</a:t>
            </a:r>
          </a:p>
        </p:txBody>
      </p:sp>
      <p:sp>
        <p:nvSpPr>
          <p:cNvPr id="6" name="TextBox 5">
            <a:extLst>
              <a:ext uri="{FF2B5EF4-FFF2-40B4-BE49-F238E27FC236}">
                <a16:creationId xmlns:a16="http://schemas.microsoft.com/office/drawing/2014/main" id="{F4904015-A947-A033-3925-F508C4CFAC8B}"/>
              </a:ext>
            </a:extLst>
          </p:cNvPr>
          <p:cNvSpPr txBox="1"/>
          <p:nvPr/>
        </p:nvSpPr>
        <p:spPr>
          <a:xfrm>
            <a:off x="966609" y="1672205"/>
            <a:ext cx="10255507" cy="3693319"/>
          </a:xfrm>
          <a:prstGeom prst="rect">
            <a:avLst/>
          </a:prstGeom>
          <a:noFill/>
        </p:spPr>
        <p:txBody>
          <a:bodyPr wrap="square">
            <a:spAutoFit/>
          </a:bodyPr>
          <a:lstStyle/>
          <a:p>
            <a:pPr algn="ctr"/>
            <a:r>
              <a:rPr lang="en-US" sz="3200" b="1" i="1" dirty="0">
                <a:effectLst/>
              </a:rPr>
              <a:t>“Let not your heart be troubled; you believe in God, believe also in Me. In My Father’s house are many mansions; if it were not so, I would have told you. I go to prepare a place for you. And if I go and prepare a place for you, </a:t>
            </a:r>
          </a:p>
          <a:p>
            <a:pPr algn="ctr"/>
            <a:r>
              <a:rPr lang="en-US" sz="3200" b="1" i="1" dirty="0">
                <a:effectLst/>
              </a:rPr>
              <a:t>I will come again and receive you to Myself; </a:t>
            </a:r>
          </a:p>
          <a:p>
            <a:pPr algn="ctr"/>
            <a:r>
              <a:rPr lang="en-US" sz="3200" b="1" i="1" dirty="0">
                <a:effectLst/>
              </a:rPr>
              <a:t>that where I am, there you may be also</a:t>
            </a:r>
          </a:p>
          <a:p>
            <a:pPr algn="ctr"/>
            <a:endParaRPr lang="en-US" b="1" i="1" dirty="0"/>
          </a:p>
          <a:p>
            <a:pPr algn="ctr"/>
            <a:r>
              <a:rPr lang="en-US" sz="2400" dirty="0"/>
              <a:t>John 14:1-3</a:t>
            </a:r>
          </a:p>
        </p:txBody>
      </p:sp>
    </p:spTree>
    <p:extLst>
      <p:ext uri="{BB962C8B-B14F-4D97-AF65-F5344CB8AC3E}">
        <p14:creationId xmlns:p14="http://schemas.microsoft.com/office/powerpoint/2010/main" val="18956860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FF40866B-6697-8A7A-7289-2E534DA5312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842"/>
            <a:ext cx="12188729" cy="6859841"/>
          </a:xfrm>
          <a:prstGeom prst="rect">
            <a:avLst/>
          </a:prstGeom>
        </p:spPr>
      </p:pic>
      <p:sp>
        <p:nvSpPr>
          <p:cNvPr id="4" name="Title 3">
            <a:extLst>
              <a:ext uri="{FF2B5EF4-FFF2-40B4-BE49-F238E27FC236}">
                <a16:creationId xmlns:a16="http://schemas.microsoft.com/office/drawing/2014/main" id="{861138CD-E0D7-A58D-9F1F-6A1BC0B34DF9}"/>
              </a:ext>
            </a:extLst>
          </p:cNvPr>
          <p:cNvSpPr txBox="1">
            <a:spLocks/>
          </p:cNvSpPr>
          <p:nvPr/>
        </p:nvSpPr>
        <p:spPr>
          <a:xfrm>
            <a:off x="836563" y="526191"/>
            <a:ext cx="10515600" cy="816561"/>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dirty="0">
                <a:solidFill>
                  <a:schemeClr val="bg1"/>
                </a:solidFill>
                <a:latin typeface="Arial Black" panose="020B0A04020102020204" pitchFamily="34" charset="0"/>
              </a:rPr>
              <a:t>The Importance of the Sun</a:t>
            </a:r>
          </a:p>
        </p:txBody>
      </p:sp>
      <p:sp>
        <p:nvSpPr>
          <p:cNvPr id="6" name="Title 3">
            <a:extLst>
              <a:ext uri="{FF2B5EF4-FFF2-40B4-BE49-F238E27FC236}">
                <a16:creationId xmlns:a16="http://schemas.microsoft.com/office/drawing/2014/main" id="{26CF8F90-BCD7-3935-3884-C5A842579879}"/>
              </a:ext>
            </a:extLst>
          </p:cNvPr>
          <p:cNvSpPr txBox="1">
            <a:spLocks/>
          </p:cNvSpPr>
          <p:nvPr/>
        </p:nvSpPr>
        <p:spPr>
          <a:xfrm>
            <a:off x="291548" y="1415442"/>
            <a:ext cx="11569148" cy="816561"/>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4000" dirty="0">
                <a:latin typeface="Arial Black" panose="020B0A04020102020204" pitchFamily="34" charset="0"/>
              </a:rPr>
              <a:t> </a:t>
            </a:r>
            <a:r>
              <a:rPr lang="en-US" sz="3600" dirty="0">
                <a:latin typeface="Arial Black" panose="020B0A04020102020204" pitchFamily="34" charset="0"/>
              </a:rPr>
              <a:t>It Radiates Light, Heat, or Solar Energy</a:t>
            </a:r>
          </a:p>
        </p:txBody>
      </p:sp>
    </p:spTree>
    <p:extLst>
      <p:ext uri="{BB962C8B-B14F-4D97-AF65-F5344CB8AC3E}">
        <p14:creationId xmlns:p14="http://schemas.microsoft.com/office/powerpoint/2010/main" val="19400018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FF40866B-6697-8A7A-7289-2E534DA5312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842"/>
            <a:ext cx="12188729" cy="6859841"/>
          </a:xfrm>
          <a:prstGeom prst="rect">
            <a:avLst/>
          </a:prstGeom>
        </p:spPr>
      </p:pic>
      <p:sp>
        <p:nvSpPr>
          <p:cNvPr id="4" name="Title 3">
            <a:extLst>
              <a:ext uri="{FF2B5EF4-FFF2-40B4-BE49-F238E27FC236}">
                <a16:creationId xmlns:a16="http://schemas.microsoft.com/office/drawing/2014/main" id="{861138CD-E0D7-A58D-9F1F-6A1BC0B34DF9}"/>
              </a:ext>
            </a:extLst>
          </p:cNvPr>
          <p:cNvSpPr txBox="1">
            <a:spLocks/>
          </p:cNvSpPr>
          <p:nvPr/>
        </p:nvSpPr>
        <p:spPr>
          <a:xfrm>
            <a:off x="836563" y="526191"/>
            <a:ext cx="10515600" cy="816561"/>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dirty="0">
                <a:solidFill>
                  <a:schemeClr val="bg1"/>
                </a:solidFill>
                <a:latin typeface="Arial Black" panose="020B0A04020102020204" pitchFamily="34" charset="0"/>
              </a:rPr>
              <a:t>The Importance of the Sun</a:t>
            </a:r>
          </a:p>
        </p:txBody>
      </p:sp>
      <p:sp>
        <p:nvSpPr>
          <p:cNvPr id="6" name="Title 3">
            <a:extLst>
              <a:ext uri="{FF2B5EF4-FFF2-40B4-BE49-F238E27FC236}">
                <a16:creationId xmlns:a16="http://schemas.microsoft.com/office/drawing/2014/main" id="{26CF8F90-BCD7-3935-3884-C5A842579879}"/>
              </a:ext>
            </a:extLst>
          </p:cNvPr>
          <p:cNvSpPr txBox="1">
            <a:spLocks/>
          </p:cNvSpPr>
          <p:nvPr/>
        </p:nvSpPr>
        <p:spPr>
          <a:xfrm>
            <a:off x="291548" y="1415442"/>
            <a:ext cx="11569148" cy="816561"/>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4000" dirty="0">
                <a:latin typeface="Arial Black" panose="020B0A04020102020204" pitchFamily="34" charset="0"/>
              </a:rPr>
              <a:t> </a:t>
            </a:r>
            <a:r>
              <a:rPr lang="en-US" sz="3600" dirty="0">
                <a:latin typeface="Arial Black" panose="020B0A04020102020204" pitchFamily="34" charset="0"/>
              </a:rPr>
              <a:t>It Radiates Light, Heat, or Solar Energy</a:t>
            </a:r>
          </a:p>
        </p:txBody>
      </p:sp>
      <p:sp>
        <p:nvSpPr>
          <p:cNvPr id="2" name="TextBox 1">
            <a:extLst>
              <a:ext uri="{FF2B5EF4-FFF2-40B4-BE49-F238E27FC236}">
                <a16:creationId xmlns:a16="http://schemas.microsoft.com/office/drawing/2014/main" id="{D708F8B4-8323-88BE-C6A3-4F2141C9059D}"/>
              </a:ext>
            </a:extLst>
          </p:cNvPr>
          <p:cNvSpPr txBox="1"/>
          <p:nvPr/>
        </p:nvSpPr>
        <p:spPr>
          <a:xfrm>
            <a:off x="1205949" y="2525902"/>
            <a:ext cx="9819860" cy="2431435"/>
          </a:xfrm>
          <a:prstGeom prst="rect">
            <a:avLst/>
          </a:prstGeom>
          <a:noFill/>
        </p:spPr>
        <p:txBody>
          <a:bodyPr wrap="square">
            <a:spAutoFit/>
          </a:bodyPr>
          <a:lstStyle/>
          <a:p>
            <a:pPr marL="457200" indent="-457200">
              <a:buFont typeface="Wingdings" panose="05000000000000000000" pitchFamily="2" charset="2"/>
              <a:buChar char="Ø"/>
            </a:pPr>
            <a:r>
              <a:rPr lang="en-US" sz="3200" b="1" dirty="0">
                <a:effectLst/>
              </a:rPr>
              <a:t>Plants need sunlight to grow</a:t>
            </a:r>
          </a:p>
          <a:p>
            <a:pPr marL="457200" indent="-457200">
              <a:buFont typeface="Wingdings" panose="05000000000000000000" pitchFamily="2" charset="2"/>
              <a:buChar char="Ø"/>
            </a:pPr>
            <a:endParaRPr lang="en-US" sz="1200" b="1" dirty="0">
              <a:effectLst/>
            </a:endParaRPr>
          </a:p>
          <a:p>
            <a:pPr marL="457200" indent="-457200">
              <a:buFont typeface="Wingdings" panose="05000000000000000000" pitchFamily="2" charset="2"/>
              <a:buChar char="Ø"/>
            </a:pPr>
            <a:r>
              <a:rPr lang="en-US" sz="3200" b="1" dirty="0"/>
              <a:t>Animals &amp; humans need plants for food and the oxygen they produce</a:t>
            </a:r>
          </a:p>
          <a:p>
            <a:pPr marL="457200" indent="-457200">
              <a:buFont typeface="Wingdings" panose="05000000000000000000" pitchFamily="2" charset="2"/>
              <a:buChar char="Ø"/>
            </a:pPr>
            <a:endParaRPr lang="en-US" sz="1200" b="1" dirty="0"/>
          </a:p>
          <a:p>
            <a:pPr marL="457200" indent="-457200">
              <a:buFont typeface="Wingdings" panose="05000000000000000000" pitchFamily="2" charset="2"/>
              <a:buChar char="Ø"/>
            </a:pPr>
            <a:r>
              <a:rPr lang="en-US" sz="3200" b="1" dirty="0">
                <a:effectLst/>
              </a:rPr>
              <a:t>Without heat from the sun, the Earth would freeze</a:t>
            </a:r>
            <a:endParaRPr lang="en-US" sz="3200" b="1" dirty="0"/>
          </a:p>
        </p:txBody>
      </p:sp>
    </p:spTree>
    <p:extLst>
      <p:ext uri="{BB962C8B-B14F-4D97-AF65-F5344CB8AC3E}">
        <p14:creationId xmlns:p14="http://schemas.microsoft.com/office/powerpoint/2010/main" val="23923510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FF40866B-6697-8A7A-7289-2E534DA5312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842"/>
            <a:ext cx="12188729" cy="6859841"/>
          </a:xfrm>
          <a:prstGeom prst="rect">
            <a:avLst/>
          </a:prstGeom>
        </p:spPr>
      </p:pic>
      <p:sp>
        <p:nvSpPr>
          <p:cNvPr id="4" name="Title 3">
            <a:extLst>
              <a:ext uri="{FF2B5EF4-FFF2-40B4-BE49-F238E27FC236}">
                <a16:creationId xmlns:a16="http://schemas.microsoft.com/office/drawing/2014/main" id="{861138CD-E0D7-A58D-9F1F-6A1BC0B34DF9}"/>
              </a:ext>
            </a:extLst>
          </p:cNvPr>
          <p:cNvSpPr txBox="1">
            <a:spLocks/>
          </p:cNvSpPr>
          <p:nvPr/>
        </p:nvSpPr>
        <p:spPr>
          <a:xfrm>
            <a:off x="836563" y="526191"/>
            <a:ext cx="10515600" cy="816561"/>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dirty="0">
                <a:solidFill>
                  <a:schemeClr val="bg1"/>
                </a:solidFill>
                <a:latin typeface="Arial Black" panose="020B0A04020102020204" pitchFamily="34" charset="0"/>
              </a:rPr>
              <a:t>The Importance of the Sun</a:t>
            </a:r>
          </a:p>
        </p:txBody>
      </p:sp>
      <p:sp>
        <p:nvSpPr>
          <p:cNvPr id="6" name="Title 3">
            <a:extLst>
              <a:ext uri="{FF2B5EF4-FFF2-40B4-BE49-F238E27FC236}">
                <a16:creationId xmlns:a16="http://schemas.microsoft.com/office/drawing/2014/main" id="{26CF8F90-BCD7-3935-3884-C5A842579879}"/>
              </a:ext>
            </a:extLst>
          </p:cNvPr>
          <p:cNvSpPr txBox="1">
            <a:spLocks/>
          </p:cNvSpPr>
          <p:nvPr/>
        </p:nvSpPr>
        <p:spPr>
          <a:xfrm>
            <a:off x="291548" y="1415442"/>
            <a:ext cx="11569148" cy="816561"/>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4000" dirty="0">
                <a:latin typeface="Arial Black" panose="020B0A04020102020204" pitchFamily="34" charset="0"/>
              </a:rPr>
              <a:t> </a:t>
            </a:r>
            <a:r>
              <a:rPr lang="en-US" sz="3600" dirty="0">
                <a:latin typeface="Arial Black" panose="020B0A04020102020204" pitchFamily="34" charset="0"/>
              </a:rPr>
              <a:t>Why Else Do Humans Require Sunlight?</a:t>
            </a:r>
          </a:p>
        </p:txBody>
      </p:sp>
    </p:spTree>
    <p:extLst>
      <p:ext uri="{BB962C8B-B14F-4D97-AF65-F5344CB8AC3E}">
        <p14:creationId xmlns:p14="http://schemas.microsoft.com/office/powerpoint/2010/main" val="3124881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FF40866B-6697-8A7A-7289-2E534DA5312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842"/>
            <a:ext cx="12188729" cy="6859841"/>
          </a:xfrm>
          <a:prstGeom prst="rect">
            <a:avLst/>
          </a:prstGeom>
        </p:spPr>
      </p:pic>
      <p:sp>
        <p:nvSpPr>
          <p:cNvPr id="4" name="Title 3">
            <a:extLst>
              <a:ext uri="{FF2B5EF4-FFF2-40B4-BE49-F238E27FC236}">
                <a16:creationId xmlns:a16="http://schemas.microsoft.com/office/drawing/2014/main" id="{861138CD-E0D7-A58D-9F1F-6A1BC0B34DF9}"/>
              </a:ext>
            </a:extLst>
          </p:cNvPr>
          <p:cNvSpPr txBox="1">
            <a:spLocks/>
          </p:cNvSpPr>
          <p:nvPr/>
        </p:nvSpPr>
        <p:spPr>
          <a:xfrm>
            <a:off x="836563" y="526191"/>
            <a:ext cx="10515600" cy="816561"/>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dirty="0">
                <a:solidFill>
                  <a:schemeClr val="bg1"/>
                </a:solidFill>
                <a:latin typeface="Arial Black" panose="020B0A04020102020204" pitchFamily="34" charset="0"/>
              </a:rPr>
              <a:t>The Importance of the Sun</a:t>
            </a:r>
          </a:p>
        </p:txBody>
      </p:sp>
      <p:sp>
        <p:nvSpPr>
          <p:cNvPr id="6" name="Title 3">
            <a:extLst>
              <a:ext uri="{FF2B5EF4-FFF2-40B4-BE49-F238E27FC236}">
                <a16:creationId xmlns:a16="http://schemas.microsoft.com/office/drawing/2014/main" id="{26CF8F90-BCD7-3935-3884-C5A842579879}"/>
              </a:ext>
            </a:extLst>
          </p:cNvPr>
          <p:cNvSpPr txBox="1">
            <a:spLocks/>
          </p:cNvSpPr>
          <p:nvPr/>
        </p:nvSpPr>
        <p:spPr>
          <a:xfrm>
            <a:off x="291548" y="1415442"/>
            <a:ext cx="11569148" cy="816561"/>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4000" dirty="0">
                <a:latin typeface="Arial Black" panose="020B0A04020102020204" pitchFamily="34" charset="0"/>
              </a:rPr>
              <a:t> </a:t>
            </a:r>
            <a:r>
              <a:rPr lang="en-US" sz="3600" dirty="0">
                <a:latin typeface="Arial Black" panose="020B0A04020102020204" pitchFamily="34" charset="0"/>
              </a:rPr>
              <a:t>Why Else Do Humans Require Sunlight?</a:t>
            </a:r>
          </a:p>
        </p:txBody>
      </p:sp>
      <p:sp>
        <p:nvSpPr>
          <p:cNvPr id="2" name="TextBox 1">
            <a:extLst>
              <a:ext uri="{FF2B5EF4-FFF2-40B4-BE49-F238E27FC236}">
                <a16:creationId xmlns:a16="http://schemas.microsoft.com/office/drawing/2014/main" id="{B8E395D3-27A9-2B6B-A1C4-C7CEFB5BA326}"/>
              </a:ext>
            </a:extLst>
          </p:cNvPr>
          <p:cNvSpPr txBox="1"/>
          <p:nvPr/>
        </p:nvSpPr>
        <p:spPr>
          <a:xfrm>
            <a:off x="980661" y="2525902"/>
            <a:ext cx="10071652" cy="2062103"/>
          </a:xfrm>
          <a:prstGeom prst="rect">
            <a:avLst/>
          </a:prstGeom>
          <a:noFill/>
        </p:spPr>
        <p:txBody>
          <a:bodyPr wrap="square">
            <a:spAutoFit/>
          </a:bodyPr>
          <a:lstStyle/>
          <a:p>
            <a:pPr marL="457200" indent="-457200">
              <a:buFont typeface="Wingdings" panose="05000000000000000000" pitchFamily="2" charset="2"/>
              <a:buChar char="Ø"/>
            </a:pPr>
            <a:r>
              <a:rPr lang="en-US" sz="3200" b="1" dirty="0">
                <a:effectLst/>
              </a:rPr>
              <a:t>Human body has photoceptors (</a:t>
            </a:r>
            <a:r>
              <a:rPr lang="en-US" sz="2800" b="1" i="1" dirty="0">
                <a:effectLst/>
              </a:rPr>
              <a:t>cells that respond to light</a:t>
            </a:r>
            <a:r>
              <a:rPr lang="en-US" sz="3200" b="1" dirty="0">
                <a:effectLst/>
              </a:rPr>
              <a:t>), in the eyes and the skin that detect light, signals various pathways in the body, and are able to covert that light into energy.</a:t>
            </a:r>
            <a:endParaRPr lang="en-US" sz="3200" b="1" dirty="0"/>
          </a:p>
        </p:txBody>
      </p:sp>
    </p:spTree>
    <p:extLst>
      <p:ext uri="{BB962C8B-B14F-4D97-AF65-F5344CB8AC3E}">
        <p14:creationId xmlns:p14="http://schemas.microsoft.com/office/powerpoint/2010/main" val="11330691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FF40866B-6697-8A7A-7289-2E534DA5312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842"/>
            <a:ext cx="12188729" cy="6859841"/>
          </a:xfrm>
          <a:prstGeom prst="rect">
            <a:avLst/>
          </a:prstGeom>
        </p:spPr>
      </p:pic>
      <p:sp>
        <p:nvSpPr>
          <p:cNvPr id="4" name="Title 3">
            <a:extLst>
              <a:ext uri="{FF2B5EF4-FFF2-40B4-BE49-F238E27FC236}">
                <a16:creationId xmlns:a16="http://schemas.microsoft.com/office/drawing/2014/main" id="{861138CD-E0D7-A58D-9F1F-6A1BC0B34DF9}"/>
              </a:ext>
            </a:extLst>
          </p:cNvPr>
          <p:cNvSpPr txBox="1">
            <a:spLocks/>
          </p:cNvSpPr>
          <p:nvPr/>
        </p:nvSpPr>
        <p:spPr>
          <a:xfrm>
            <a:off x="836563" y="526191"/>
            <a:ext cx="10515600" cy="816561"/>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dirty="0">
                <a:solidFill>
                  <a:schemeClr val="bg1"/>
                </a:solidFill>
                <a:latin typeface="Arial Black" panose="020B0A04020102020204" pitchFamily="34" charset="0"/>
              </a:rPr>
              <a:t>The Importance of the Sun</a:t>
            </a:r>
          </a:p>
        </p:txBody>
      </p:sp>
      <p:sp>
        <p:nvSpPr>
          <p:cNvPr id="6" name="Title 3">
            <a:extLst>
              <a:ext uri="{FF2B5EF4-FFF2-40B4-BE49-F238E27FC236}">
                <a16:creationId xmlns:a16="http://schemas.microsoft.com/office/drawing/2014/main" id="{26CF8F90-BCD7-3935-3884-C5A842579879}"/>
              </a:ext>
            </a:extLst>
          </p:cNvPr>
          <p:cNvSpPr txBox="1">
            <a:spLocks/>
          </p:cNvSpPr>
          <p:nvPr/>
        </p:nvSpPr>
        <p:spPr>
          <a:xfrm>
            <a:off x="291548" y="1415442"/>
            <a:ext cx="11569148" cy="816561"/>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4000" dirty="0">
                <a:latin typeface="Arial Black" panose="020B0A04020102020204" pitchFamily="34" charset="0"/>
              </a:rPr>
              <a:t> </a:t>
            </a:r>
            <a:r>
              <a:rPr lang="en-US" sz="3600" dirty="0">
                <a:latin typeface="Arial Black" panose="020B0A04020102020204" pitchFamily="34" charset="0"/>
              </a:rPr>
              <a:t>Why Else Do Humans Require Sunlight?</a:t>
            </a:r>
          </a:p>
        </p:txBody>
      </p:sp>
      <p:sp>
        <p:nvSpPr>
          <p:cNvPr id="2" name="TextBox 1">
            <a:extLst>
              <a:ext uri="{FF2B5EF4-FFF2-40B4-BE49-F238E27FC236}">
                <a16:creationId xmlns:a16="http://schemas.microsoft.com/office/drawing/2014/main" id="{B8E395D3-27A9-2B6B-A1C4-C7CEFB5BA326}"/>
              </a:ext>
            </a:extLst>
          </p:cNvPr>
          <p:cNvSpPr txBox="1"/>
          <p:nvPr/>
        </p:nvSpPr>
        <p:spPr>
          <a:xfrm>
            <a:off x="980661" y="2525902"/>
            <a:ext cx="10071652" cy="2923877"/>
          </a:xfrm>
          <a:prstGeom prst="rect">
            <a:avLst/>
          </a:prstGeom>
          <a:noFill/>
        </p:spPr>
        <p:txBody>
          <a:bodyPr wrap="square">
            <a:spAutoFit/>
          </a:bodyPr>
          <a:lstStyle/>
          <a:p>
            <a:pPr marL="457200" indent="-457200">
              <a:buFont typeface="Wingdings" panose="05000000000000000000" pitchFamily="2" charset="2"/>
              <a:buChar char="Ø"/>
            </a:pPr>
            <a:r>
              <a:rPr lang="en-US" sz="3200" b="1" dirty="0">
                <a:effectLst/>
              </a:rPr>
              <a:t>The best-known benefit of the sun and sunlight is its ability to boost the body’s Vitamin D supply.</a:t>
            </a:r>
          </a:p>
          <a:p>
            <a:pPr marL="457200" indent="-457200">
              <a:buFont typeface="Wingdings" panose="05000000000000000000" pitchFamily="2" charset="2"/>
              <a:buChar char="Ø"/>
            </a:pPr>
            <a:endParaRPr lang="en-US" sz="1200" b="1" dirty="0">
              <a:effectLst/>
            </a:endParaRPr>
          </a:p>
          <a:p>
            <a:pPr marL="914400" lvl="1" indent="-457200">
              <a:buFont typeface="Wingdings" panose="05000000000000000000" pitchFamily="2" charset="2"/>
              <a:buChar char="Ø"/>
            </a:pPr>
            <a:r>
              <a:rPr lang="en-US" sz="2800" b="1" dirty="0"/>
              <a:t>Most cases of lack of Vitamin D are from lack of sunlight</a:t>
            </a:r>
          </a:p>
          <a:p>
            <a:pPr marL="914400" lvl="1" indent="-457200">
              <a:buFont typeface="Wingdings" panose="05000000000000000000" pitchFamily="2" charset="2"/>
              <a:buChar char="Ø"/>
            </a:pPr>
            <a:endParaRPr lang="en-US" sz="1200" b="1" dirty="0"/>
          </a:p>
          <a:p>
            <a:pPr marL="914400" lvl="1" indent="-457200">
              <a:buFont typeface="Wingdings" panose="05000000000000000000" pitchFamily="2" charset="2"/>
              <a:buChar char="Ø"/>
            </a:pPr>
            <a:r>
              <a:rPr lang="en-US" sz="2800" b="1" dirty="0"/>
              <a:t>Vitamin D helps to promote stronger bones</a:t>
            </a:r>
          </a:p>
          <a:p>
            <a:pPr marL="914400" lvl="1" indent="-457200">
              <a:buFont typeface="Wingdings" panose="05000000000000000000" pitchFamily="2" charset="2"/>
              <a:buChar char="Ø"/>
            </a:pPr>
            <a:endParaRPr lang="en-US" sz="1200" b="1" dirty="0"/>
          </a:p>
          <a:p>
            <a:pPr marL="914400" lvl="1" indent="-457200">
              <a:buFont typeface="Wingdings" panose="05000000000000000000" pitchFamily="2" charset="2"/>
              <a:buChar char="Ø"/>
            </a:pPr>
            <a:r>
              <a:rPr lang="en-US" sz="2800" b="1" dirty="0"/>
              <a:t>Vitamin D helps prevent the onset of Diabetes</a:t>
            </a:r>
          </a:p>
        </p:txBody>
      </p:sp>
    </p:spTree>
    <p:extLst>
      <p:ext uri="{BB962C8B-B14F-4D97-AF65-F5344CB8AC3E}">
        <p14:creationId xmlns:p14="http://schemas.microsoft.com/office/powerpoint/2010/main" val="196303598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238</TotalTime>
  <Words>1587</Words>
  <Application>Microsoft Office PowerPoint</Application>
  <PresentationFormat>Widescreen</PresentationFormat>
  <Paragraphs>185</Paragraphs>
  <Slides>47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47</vt:i4>
      </vt:variant>
    </vt:vector>
  </HeadingPairs>
  <TitlesOfParts>
    <vt:vector size="53" baseType="lpstr">
      <vt:lpstr>Arial</vt:lpstr>
      <vt:lpstr>Arial Black</vt:lpstr>
      <vt:lpstr>Calibri</vt:lpstr>
      <vt:lpstr>Calibri Light</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Importance of the SUN/SON</dc:title>
  <dc:creator>Lenny</dc:creator>
  <cp:lastModifiedBy>Lenny</cp:lastModifiedBy>
  <cp:revision>10</cp:revision>
  <dcterms:created xsi:type="dcterms:W3CDTF">2024-03-19T22:56:28Z</dcterms:created>
  <dcterms:modified xsi:type="dcterms:W3CDTF">2024-03-24T12:37:50Z</dcterms:modified>
</cp:coreProperties>
</file>