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61" r:id="rId3"/>
    <p:sldId id="283" r:id="rId4"/>
    <p:sldId id="284" r:id="rId5"/>
    <p:sldId id="285" r:id="rId6"/>
    <p:sldId id="286" r:id="rId7"/>
    <p:sldId id="287" r:id="rId8"/>
    <p:sldId id="263" r:id="rId9"/>
    <p:sldId id="264" r:id="rId10"/>
    <p:sldId id="279" r:id="rId11"/>
    <p:sldId id="266" r:id="rId12"/>
    <p:sldId id="267" r:id="rId13"/>
    <p:sldId id="268" r:id="rId14"/>
    <p:sldId id="269" r:id="rId15"/>
    <p:sldId id="270" r:id="rId16"/>
    <p:sldId id="271" r:id="rId17"/>
    <p:sldId id="272" r:id="rId18"/>
    <p:sldId id="273" r:id="rId19"/>
    <p:sldId id="280" r:id="rId20"/>
    <p:sldId id="274" r:id="rId21"/>
    <p:sldId id="281" r:id="rId22"/>
    <p:sldId id="275" r:id="rId23"/>
    <p:sldId id="276" r:id="rId24"/>
    <p:sldId id="277" r:id="rId25"/>
    <p:sldId id="278" r:id="rId26"/>
    <p:sldId id="259" r:id="rId27"/>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1"/>
    <a:srgbClr val="FFA401"/>
    <a:srgbClr val="FEB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5313F-90BB-42E1-A877-0CF12BD95CAC}" type="datetimeFigureOut">
              <a:rPr lang="en-US" smtClean="0"/>
              <a:pPr/>
              <a:t>2/18/2024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6039D-FEDE-45ED-BC47-10175BEB85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E6039D-FEDE-45ED-BC47-10175BEB85A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CFB6EE2-3AB9-4F14-AD6E-C0BC3F162E3D}" type="datetimeFigureOut">
              <a:rPr lang="en-US" smtClean="0"/>
              <a:pPr/>
              <a:t>2/18/2024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FEE29D4-0755-4C33-93E4-00AB46E9B7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can do all things"/>
          <p:cNvPicPr>
            <a:picLocks noChangeAspect="1" noChangeArrowheads="1"/>
          </p:cNvPicPr>
          <p:nvPr/>
        </p:nvPicPr>
        <p:blipFill>
          <a:blip r:embed="rId2" cstate="print"/>
          <a:srcRect/>
          <a:stretch>
            <a:fillRect/>
          </a:stretch>
        </p:blipFill>
        <p:spPr bwMode="auto">
          <a:xfrm>
            <a:off x="0" y="1520"/>
            <a:ext cx="12192000" cy="685648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6041-40B4-2370-B7A4-C908619C761A}"/>
            </a:ext>
          </a:extLst>
        </p:cNvPr>
        <p:cNvGrpSpPr/>
        <p:nvPr/>
      </p:nvGrpSpPr>
      <p:grpSpPr>
        <a:xfrm>
          <a:off x="0" y="0"/>
          <a:ext cx="0" cy="0"/>
          <a:chOff x="0" y="0"/>
          <a:chExt cx="0" cy="0"/>
        </a:xfrm>
      </p:grpSpPr>
      <p:pic>
        <p:nvPicPr>
          <p:cNvPr id="35842" name="Picture 2" descr="Related image">
            <a:extLst>
              <a:ext uri="{FF2B5EF4-FFF2-40B4-BE49-F238E27FC236}">
                <a16:creationId xmlns:a16="http://schemas.microsoft.com/office/drawing/2014/main" id="{AC1E8D72-4BF1-2ADA-77C4-F74F493BA357}"/>
              </a:ext>
            </a:extLst>
          </p:cNvPr>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a:extLst>
              <a:ext uri="{FF2B5EF4-FFF2-40B4-BE49-F238E27FC236}">
                <a16:creationId xmlns:a16="http://schemas.microsoft.com/office/drawing/2014/main" id="{136B7720-540D-4BFC-513E-695AE68211C4}"/>
              </a:ext>
            </a:extLst>
          </p:cNvPr>
          <p:cNvSpPr>
            <a:spLocks noGrp="1"/>
          </p:cNvSpPr>
          <p:nvPr>
            <p:ph type="title"/>
          </p:nvPr>
        </p:nvSpPr>
        <p:spPr>
          <a:xfrm>
            <a:off x="0" y="274638"/>
            <a:ext cx="12192000" cy="1528761"/>
          </a:xfrm>
        </p:spPr>
        <p:txBody>
          <a:bodyPr>
            <a:noAutofit/>
          </a:bodyPr>
          <a:lstStyle/>
          <a:p>
            <a:r>
              <a:rPr lang="en-US" sz="5333" b="1" dirty="0">
                <a:effectLst>
                  <a:glow rad="127000">
                    <a:schemeClr val="bg1"/>
                  </a:glow>
                </a:effectLst>
                <a:latin typeface="Arial Narrow" pitchFamily="34" charset="0"/>
              </a:rPr>
              <a:t>IF JESUS DID NOT QUIT, WHY SHOULD I?</a:t>
            </a:r>
          </a:p>
        </p:txBody>
      </p:sp>
      <p:sp>
        <p:nvSpPr>
          <p:cNvPr id="4" name="Rectangle 3">
            <a:extLst>
              <a:ext uri="{FF2B5EF4-FFF2-40B4-BE49-F238E27FC236}">
                <a16:creationId xmlns:a16="http://schemas.microsoft.com/office/drawing/2014/main" id="{E0DC51DF-E15C-1970-C892-CFC459ABE0A7}"/>
              </a:ext>
            </a:extLst>
          </p:cNvPr>
          <p:cNvSpPr/>
          <p:nvPr/>
        </p:nvSpPr>
        <p:spPr>
          <a:xfrm>
            <a:off x="1625600" y="2628782"/>
            <a:ext cx="8636000" cy="3375026"/>
          </a:xfrm>
          <a:prstGeom prst="rect">
            <a:avLst/>
          </a:prstGeom>
        </p:spPr>
        <p:txBody>
          <a:bodyPr wrap="square">
            <a:spAutoFit/>
          </a:bodyPr>
          <a:lstStyle/>
          <a:p>
            <a:pPr algn="ctr"/>
            <a:r>
              <a:rPr lang="en-US" sz="3733" b="1" i="1" dirty="0"/>
              <a:t>“Him, being delivered by the determined purpose and foreknowledge of God,           you have taken by lawless hands,         have crucified, and put to death;”</a:t>
            </a:r>
          </a:p>
          <a:p>
            <a:pPr algn="ctr"/>
            <a:endParaRPr lang="en-US" sz="3733" b="1" i="1" dirty="0"/>
          </a:p>
          <a:p>
            <a:pPr algn="ctr"/>
            <a:r>
              <a:rPr lang="en-US" sz="2667" dirty="0"/>
              <a:t>Acts 2:23</a:t>
            </a:r>
          </a:p>
        </p:txBody>
      </p:sp>
    </p:spTree>
    <p:extLst>
      <p:ext uri="{BB962C8B-B14F-4D97-AF65-F5344CB8AC3E}">
        <p14:creationId xmlns:p14="http://schemas.microsoft.com/office/powerpoint/2010/main" val="150500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203200" y="1905000"/>
            <a:ext cx="11785600" cy="4934364"/>
          </a:xfrm>
          <a:prstGeom prst="rect">
            <a:avLst/>
          </a:prstGeom>
        </p:spPr>
        <p:txBody>
          <a:bodyPr wrap="square">
            <a:spAutoFit/>
          </a:bodyPr>
          <a:lstStyle/>
          <a:p>
            <a:pPr algn="ctr"/>
            <a:r>
              <a:rPr lang="en-US" sz="3733" b="1" i="1" dirty="0"/>
              <a:t>“Let this mind be in you which was also in Christ Jesus, who, being in the form of God, did not consider it robbery to be equal with God, but made Himself of no reputation, taking the form of a bondservant, and coming in the likeness of men. And being found in appearance as a man, He humbled Himself and became obedient to the point of death, even the death of the cross.”</a:t>
            </a:r>
          </a:p>
          <a:p>
            <a:pPr algn="ctr"/>
            <a:endParaRPr lang="en-US" sz="2667" b="1" i="1" dirty="0"/>
          </a:p>
          <a:p>
            <a:pPr algn="ctr"/>
            <a:r>
              <a:rPr lang="en-US" sz="2667" dirty="0"/>
              <a:t>Philippians 2:5-8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1524000" y="2819400"/>
            <a:ext cx="8940800" cy="2800575"/>
          </a:xfrm>
          <a:prstGeom prst="rect">
            <a:avLst/>
          </a:prstGeom>
        </p:spPr>
        <p:txBody>
          <a:bodyPr wrap="square">
            <a:spAutoFit/>
          </a:bodyPr>
          <a:lstStyle/>
          <a:p>
            <a:pPr algn="ctr"/>
            <a:r>
              <a:rPr lang="en-US" sz="3733" b="1" i="1" dirty="0"/>
              <a:t>“For to this you were called, because Christ also suffered for us, leaving us an example, that you should follow His steps:”</a:t>
            </a:r>
          </a:p>
          <a:p>
            <a:pPr algn="ctr"/>
            <a:endParaRPr lang="en-US" sz="3733" b="1" i="1" dirty="0"/>
          </a:p>
          <a:p>
            <a:pPr algn="ctr"/>
            <a:r>
              <a:rPr lang="en-US" sz="2667" dirty="0"/>
              <a:t>1 Peter 2:21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1524000" y="2819400"/>
            <a:ext cx="8940800" cy="2800575"/>
          </a:xfrm>
          <a:prstGeom prst="rect">
            <a:avLst/>
          </a:prstGeom>
        </p:spPr>
        <p:txBody>
          <a:bodyPr wrap="square">
            <a:spAutoFit/>
          </a:bodyPr>
          <a:lstStyle/>
          <a:p>
            <a:pPr algn="ctr"/>
            <a:r>
              <a:rPr lang="en-US" sz="3733" b="1" i="1" dirty="0"/>
              <a:t>“But Jesus said to him, "No one, having put his hand to the plow, and looking back,              is fit for the kingdom of God.”</a:t>
            </a:r>
          </a:p>
          <a:p>
            <a:pPr algn="ctr"/>
            <a:endParaRPr lang="en-US" sz="3733" b="1" i="1" dirty="0"/>
          </a:p>
          <a:p>
            <a:pPr algn="ctr"/>
            <a:r>
              <a:rPr lang="en-US" sz="2667" dirty="0"/>
              <a:t>Luke 9:62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1524000" y="2819401"/>
            <a:ext cx="8940800" cy="2226122"/>
          </a:xfrm>
          <a:prstGeom prst="rect">
            <a:avLst/>
          </a:prstGeom>
        </p:spPr>
        <p:txBody>
          <a:bodyPr wrap="square">
            <a:spAutoFit/>
          </a:bodyPr>
          <a:lstStyle/>
          <a:p>
            <a:pPr algn="ctr"/>
            <a:r>
              <a:rPr lang="en-US" sz="3733" b="1" i="1" dirty="0"/>
              <a:t>“But his wife looked back behind him, and she became a pillar of salt.”</a:t>
            </a:r>
          </a:p>
          <a:p>
            <a:pPr algn="ctr"/>
            <a:endParaRPr lang="en-US" sz="3733" b="1" i="1" dirty="0"/>
          </a:p>
          <a:p>
            <a:pPr algn="ctr"/>
            <a:r>
              <a:rPr lang="en-US" sz="2667" dirty="0"/>
              <a:t>Genesis 19:26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1524000" y="2819400"/>
            <a:ext cx="8940800" cy="2800575"/>
          </a:xfrm>
          <a:prstGeom prst="rect">
            <a:avLst/>
          </a:prstGeom>
        </p:spPr>
        <p:txBody>
          <a:bodyPr wrap="square">
            <a:spAutoFit/>
          </a:bodyPr>
          <a:lstStyle/>
          <a:p>
            <a:pPr algn="ctr"/>
            <a:r>
              <a:rPr lang="en-US" sz="3733" b="1" i="1" dirty="0"/>
              <a:t>“I came forth from the Father and have come into the world. Again, I leave the world and go to the Father.”</a:t>
            </a:r>
          </a:p>
          <a:p>
            <a:pPr algn="ctr"/>
            <a:endParaRPr lang="en-US" sz="3733" b="1" i="1" dirty="0"/>
          </a:p>
          <a:p>
            <a:pPr algn="ctr"/>
            <a:r>
              <a:rPr lang="en-US" sz="2667" dirty="0"/>
              <a:t>John 16:28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1524000" y="2819400"/>
            <a:ext cx="8940800" cy="2800575"/>
          </a:xfrm>
          <a:prstGeom prst="rect">
            <a:avLst/>
          </a:prstGeom>
        </p:spPr>
        <p:txBody>
          <a:bodyPr wrap="square">
            <a:spAutoFit/>
          </a:bodyPr>
          <a:lstStyle/>
          <a:p>
            <a:pPr algn="ctr"/>
            <a:r>
              <a:rPr lang="en-US" sz="3733" b="1" i="1" dirty="0"/>
              <a:t>“For God did not send His Son into the world to condemn the world, but that the world through Him might be saved.”</a:t>
            </a:r>
          </a:p>
          <a:p>
            <a:pPr algn="ctr"/>
            <a:endParaRPr lang="en-US" sz="3733" b="1" i="1" dirty="0"/>
          </a:p>
          <a:p>
            <a:pPr algn="ctr"/>
            <a:r>
              <a:rPr lang="en-US" sz="2667" dirty="0"/>
              <a:t>John 3:17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1"/>
            <a:ext cx="12090400" cy="1803400"/>
          </a:xfrm>
          <a:prstGeom prst="rect">
            <a:avLst/>
          </a:prstGeom>
          <a:noFill/>
        </p:spPr>
      </p:pic>
      <p:sp>
        <p:nvSpPr>
          <p:cNvPr id="3" name="Title 2"/>
          <p:cNvSpPr>
            <a:spLocks noGrp="1"/>
          </p:cNvSpPr>
          <p:nvPr>
            <p:ph type="title"/>
          </p:nvPr>
        </p:nvSpPr>
        <p:spPr>
          <a:xfrm>
            <a:off x="0" y="274638"/>
            <a:ext cx="12192000" cy="1528761"/>
          </a:xfrm>
        </p:spPr>
        <p:txBody>
          <a:bodyPr>
            <a:noAutofit/>
          </a:bodyPr>
          <a:lstStyle/>
          <a:p>
            <a:r>
              <a:rPr lang="en-US" sz="5333" b="1" dirty="0">
                <a:latin typeface="Arial Narrow" pitchFamily="34" charset="0"/>
              </a:rPr>
              <a:t>IF JESUS DID NOT QUIT, WHY SHOULD I?</a:t>
            </a:r>
          </a:p>
        </p:txBody>
      </p:sp>
      <p:sp>
        <p:nvSpPr>
          <p:cNvPr id="4" name="Rectangle 3"/>
          <p:cNvSpPr/>
          <p:nvPr/>
        </p:nvSpPr>
        <p:spPr>
          <a:xfrm>
            <a:off x="914400" y="2514601"/>
            <a:ext cx="10261600" cy="3375026"/>
          </a:xfrm>
          <a:prstGeom prst="rect">
            <a:avLst/>
          </a:prstGeom>
        </p:spPr>
        <p:txBody>
          <a:bodyPr wrap="square">
            <a:spAutoFit/>
          </a:bodyPr>
          <a:lstStyle/>
          <a:p>
            <a:pPr algn="ctr"/>
            <a:r>
              <a:rPr lang="en-US" sz="3733" b="1" i="1" dirty="0"/>
              <a:t>“When Jesus heard it, He said to them, </a:t>
            </a:r>
          </a:p>
          <a:p>
            <a:pPr algn="ctr"/>
            <a:r>
              <a:rPr lang="en-US" sz="3733" b="1" i="1" dirty="0"/>
              <a:t>"Those who are well have no need of a physician, but those who are sick. I did not come to call the righteous, but sinners, to repentance.”</a:t>
            </a:r>
          </a:p>
          <a:p>
            <a:pPr algn="ctr"/>
            <a:endParaRPr lang="en-US" sz="3733" b="1" i="1" dirty="0"/>
          </a:p>
          <a:p>
            <a:pPr algn="ctr"/>
            <a:r>
              <a:rPr lang="en-US" sz="2667" dirty="0"/>
              <a:t>Mark 2:17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passion"/>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itle 2"/>
          <p:cNvSpPr>
            <a:spLocks noGrp="1"/>
          </p:cNvSpPr>
          <p:nvPr>
            <p:ph type="title"/>
          </p:nvPr>
        </p:nvSpPr>
        <p:spPr>
          <a:xfrm>
            <a:off x="152400" y="0"/>
            <a:ext cx="11811000" cy="5715000"/>
          </a:xfrm>
        </p:spPr>
        <p:txBody>
          <a:bodyPr>
            <a:noAutofit/>
          </a:bodyPr>
          <a:lstStyle/>
          <a:p>
            <a:r>
              <a:rPr lang="en-US" sz="7200" b="1" dirty="0">
                <a:effectLst>
                  <a:glow rad="127000">
                    <a:schemeClr val="bg1"/>
                  </a:glow>
                </a:effectLst>
              </a:rPr>
              <a:t>PASSION STRONGER </a:t>
            </a:r>
            <a:br>
              <a:rPr lang="en-US" sz="7200" b="1" dirty="0">
                <a:effectLst>
                  <a:glow rad="127000">
                    <a:schemeClr val="bg1"/>
                  </a:glow>
                </a:effectLst>
              </a:rPr>
            </a:br>
            <a:r>
              <a:rPr lang="en-US" sz="7200" b="1" dirty="0">
                <a:effectLst>
                  <a:glow rad="127000">
                    <a:schemeClr val="bg1"/>
                  </a:glow>
                </a:effectLst>
              </a:rPr>
              <a:t>THAN FEARS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4E73C-555F-63AD-DC41-C2D459AD3E86}"/>
            </a:ext>
          </a:extLst>
        </p:cNvPr>
        <p:cNvGrpSpPr/>
        <p:nvPr/>
      </p:nvGrpSpPr>
      <p:grpSpPr>
        <a:xfrm>
          <a:off x="0" y="0"/>
          <a:ext cx="0" cy="0"/>
          <a:chOff x="0" y="0"/>
          <a:chExt cx="0" cy="0"/>
        </a:xfrm>
      </p:grpSpPr>
      <p:pic>
        <p:nvPicPr>
          <p:cNvPr id="38914" name="Picture 2" descr="Image result for passion">
            <a:extLst>
              <a:ext uri="{FF2B5EF4-FFF2-40B4-BE49-F238E27FC236}">
                <a16:creationId xmlns:a16="http://schemas.microsoft.com/office/drawing/2014/main" id="{FB026F02-111A-B944-5406-483A6E32D01E}"/>
              </a:ext>
            </a:extLst>
          </p:cNvPr>
          <p:cNvPicPr>
            <a:picLocks noChangeAspect="1" noChangeArrowheads="1"/>
          </p:cNvPicPr>
          <p:nvPr/>
        </p:nvPicPr>
        <p:blipFill>
          <a:blip r:embed="rId2" cstate="print"/>
          <a:srcRect/>
          <a:stretch>
            <a:fillRect/>
          </a:stretch>
        </p:blipFill>
        <p:spPr bwMode="auto">
          <a:xfrm>
            <a:off x="0" y="0"/>
            <a:ext cx="12192000" cy="1803400"/>
          </a:xfrm>
          <a:prstGeom prst="rect">
            <a:avLst/>
          </a:prstGeom>
          <a:noFill/>
        </p:spPr>
      </p:pic>
      <p:sp>
        <p:nvSpPr>
          <p:cNvPr id="3" name="Title 2">
            <a:extLst>
              <a:ext uri="{FF2B5EF4-FFF2-40B4-BE49-F238E27FC236}">
                <a16:creationId xmlns:a16="http://schemas.microsoft.com/office/drawing/2014/main" id="{FF03B8F4-203E-9107-11BE-C1636CAF54E5}"/>
              </a:ext>
            </a:extLst>
          </p:cNvPr>
          <p:cNvSpPr>
            <a:spLocks noGrp="1"/>
          </p:cNvSpPr>
          <p:nvPr>
            <p:ph type="title"/>
          </p:nvPr>
        </p:nvSpPr>
        <p:spPr>
          <a:xfrm>
            <a:off x="609600" y="0"/>
            <a:ext cx="10972800" cy="1143000"/>
          </a:xfrm>
        </p:spPr>
        <p:txBody>
          <a:bodyPr/>
          <a:lstStyle/>
          <a:p>
            <a:r>
              <a:rPr lang="en-US" b="1" dirty="0">
                <a:effectLst>
                  <a:glow rad="127000">
                    <a:schemeClr val="bg1"/>
                  </a:glow>
                </a:effectLst>
              </a:rPr>
              <a:t>PASSION STRONGER THAN FEARS</a:t>
            </a:r>
          </a:p>
        </p:txBody>
      </p:sp>
      <p:sp>
        <p:nvSpPr>
          <p:cNvPr id="4" name="Rectangle 3">
            <a:extLst>
              <a:ext uri="{FF2B5EF4-FFF2-40B4-BE49-F238E27FC236}">
                <a16:creationId xmlns:a16="http://schemas.microsoft.com/office/drawing/2014/main" id="{E9697FBF-93AC-5169-916B-22B5F212AB2F}"/>
              </a:ext>
            </a:extLst>
          </p:cNvPr>
          <p:cNvSpPr/>
          <p:nvPr/>
        </p:nvSpPr>
        <p:spPr>
          <a:xfrm>
            <a:off x="1524000" y="2819401"/>
            <a:ext cx="8940800" cy="2800575"/>
          </a:xfrm>
          <a:prstGeom prst="rect">
            <a:avLst/>
          </a:prstGeom>
        </p:spPr>
        <p:txBody>
          <a:bodyPr wrap="square">
            <a:spAutoFit/>
          </a:bodyPr>
          <a:lstStyle/>
          <a:p>
            <a:pPr algn="ctr"/>
            <a:r>
              <a:rPr lang="en-US" sz="3733" b="1" i="1" dirty="0"/>
              <a:t>“Do you not know that those who run in a race all run, but one receives the prize? </a:t>
            </a:r>
          </a:p>
          <a:p>
            <a:pPr algn="ctr"/>
            <a:r>
              <a:rPr lang="en-US" sz="3733" b="1" i="1" dirty="0"/>
              <a:t>Run in such a way that you may obtain it.”</a:t>
            </a:r>
          </a:p>
          <a:p>
            <a:pPr algn="ctr"/>
            <a:endParaRPr lang="en-US" sz="3733" b="1" i="1" dirty="0"/>
          </a:p>
          <a:p>
            <a:pPr algn="ctr"/>
            <a:r>
              <a:rPr lang="en-US" sz="2667" dirty="0"/>
              <a:t>1Corinthians 9:24</a:t>
            </a:r>
          </a:p>
        </p:txBody>
      </p:sp>
    </p:spTree>
    <p:extLst>
      <p:ext uri="{BB962C8B-B14F-4D97-AF65-F5344CB8AC3E}">
        <p14:creationId xmlns:p14="http://schemas.microsoft.com/office/powerpoint/2010/main" val="300008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mowing the lawn with missed spots"/>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0"/>
            <a:ext cx="12192000" cy="6857999"/>
          </a:xfrm>
          <a:prstGeom prst="rect">
            <a:avLst/>
          </a:prstGeom>
          <a:noFill/>
        </p:spPr>
      </p:pic>
      <p:sp>
        <p:nvSpPr>
          <p:cNvPr id="3" name="Title 2"/>
          <p:cNvSpPr>
            <a:spLocks noGrp="1"/>
          </p:cNvSpPr>
          <p:nvPr>
            <p:ph type="title"/>
          </p:nvPr>
        </p:nvSpPr>
        <p:spPr>
          <a:xfrm>
            <a:off x="711200" y="177800"/>
            <a:ext cx="10972800" cy="6527800"/>
          </a:xfrm>
        </p:spPr>
        <p:txBody>
          <a:bodyPr>
            <a:noAutofit/>
          </a:bodyPr>
          <a:lstStyle/>
          <a:p>
            <a:r>
              <a:rPr lang="en-US" sz="7200" b="1" dirty="0">
                <a:solidFill>
                  <a:schemeClr val="bg1"/>
                </a:solidFill>
                <a:effectLst>
                  <a:glow rad="127000">
                    <a:schemeClr val="tx1"/>
                  </a:glow>
                </a:effectLst>
              </a:rPr>
              <a:t>STRONG WILLED, DETERMINED, </a:t>
            </a:r>
            <a:br>
              <a:rPr lang="en-US" sz="7200" b="1" dirty="0">
                <a:solidFill>
                  <a:schemeClr val="bg1"/>
                </a:solidFill>
                <a:effectLst>
                  <a:glow rad="127000">
                    <a:schemeClr val="tx1"/>
                  </a:glow>
                </a:effectLst>
              </a:rPr>
            </a:br>
            <a:r>
              <a:rPr lang="en-US" sz="7200" b="1" dirty="0">
                <a:solidFill>
                  <a:schemeClr val="bg1"/>
                </a:solidFill>
                <a:effectLst>
                  <a:glow rad="127000">
                    <a:schemeClr val="tx1"/>
                  </a:glow>
                </a:effectLst>
              </a:rPr>
              <a:t>FOCUSED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EA30-973F-4B14-CC10-32A23020D6AD}"/>
            </a:ext>
          </a:extLst>
        </p:cNvPr>
        <p:cNvGrpSpPr/>
        <p:nvPr/>
      </p:nvGrpSpPr>
      <p:grpSpPr>
        <a:xfrm>
          <a:off x="0" y="0"/>
          <a:ext cx="0" cy="0"/>
          <a:chOff x="0" y="0"/>
          <a:chExt cx="0" cy="0"/>
        </a:xfrm>
      </p:grpSpPr>
      <p:pic>
        <p:nvPicPr>
          <p:cNvPr id="47106" name="Picture 2" descr="Image result for focused">
            <a:extLst>
              <a:ext uri="{FF2B5EF4-FFF2-40B4-BE49-F238E27FC236}">
                <a16:creationId xmlns:a16="http://schemas.microsoft.com/office/drawing/2014/main" id="{0EB6478A-376F-D523-25BF-704373F18C51}"/>
              </a:ext>
            </a:extLst>
          </p:cNvPr>
          <p:cNvPicPr>
            <a:picLocks noChangeAspect="1" noChangeArrowheads="1"/>
          </p:cNvPicPr>
          <p:nvPr/>
        </p:nvPicPr>
        <p:blipFill>
          <a:blip r:embed="rId2" cstate="print"/>
          <a:srcRect/>
          <a:stretch>
            <a:fillRect/>
          </a:stretch>
        </p:blipFill>
        <p:spPr bwMode="auto">
          <a:xfrm>
            <a:off x="0" y="1"/>
            <a:ext cx="12192000" cy="1905000"/>
          </a:xfrm>
          <a:prstGeom prst="rect">
            <a:avLst/>
          </a:prstGeom>
          <a:noFill/>
        </p:spPr>
      </p:pic>
      <p:sp>
        <p:nvSpPr>
          <p:cNvPr id="3" name="Title 2">
            <a:extLst>
              <a:ext uri="{FF2B5EF4-FFF2-40B4-BE49-F238E27FC236}">
                <a16:creationId xmlns:a16="http://schemas.microsoft.com/office/drawing/2014/main" id="{615962DF-A15A-92CD-1E30-BB0F6F0A8B32}"/>
              </a:ext>
            </a:extLst>
          </p:cNvPr>
          <p:cNvSpPr>
            <a:spLocks noGrp="1"/>
          </p:cNvSpPr>
          <p:nvPr>
            <p:ph type="title"/>
          </p:nvPr>
        </p:nvSpPr>
        <p:spPr>
          <a:xfrm>
            <a:off x="711200" y="177800"/>
            <a:ext cx="10972800" cy="1625600"/>
          </a:xfrm>
        </p:spPr>
        <p:txBody>
          <a:bodyPr>
            <a:noAutofit/>
          </a:bodyPr>
          <a:lstStyle/>
          <a:p>
            <a:r>
              <a:rPr lang="en-US" b="1" dirty="0">
                <a:solidFill>
                  <a:schemeClr val="bg1"/>
                </a:solidFill>
                <a:effectLst>
                  <a:glow rad="127000">
                    <a:schemeClr val="tx1"/>
                  </a:glow>
                </a:effectLst>
              </a:rPr>
              <a:t>STRONG WILLED, </a:t>
            </a:r>
            <a:br>
              <a:rPr lang="en-US" b="1" dirty="0">
                <a:solidFill>
                  <a:schemeClr val="bg1"/>
                </a:solidFill>
                <a:effectLst>
                  <a:glow rad="127000">
                    <a:schemeClr val="tx1"/>
                  </a:glow>
                </a:effectLst>
              </a:rPr>
            </a:br>
            <a:r>
              <a:rPr lang="en-US" b="1" dirty="0">
                <a:solidFill>
                  <a:schemeClr val="bg1"/>
                </a:solidFill>
                <a:effectLst>
                  <a:glow rad="127000">
                    <a:schemeClr val="tx1"/>
                  </a:glow>
                </a:effectLst>
              </a:rPr>
              <a:t>DETERMINED, FOCUSED</a:t>
            </a:r>
          </a:p>
        </p:txBody>
      </p:sp>
      <p:sp>
        <p:nvSpPr>
          <p:cNvPr id="4" name="Rectangle 3">
            <a:extLst>
              <a:ext uri="{FF2B5EF4-FFF2-40B4-BE49-F238E27FC236}">
                <a16:creationId xmlns:a16="http://schemas.microsoft.com/office/drawing/2014/main" id="{C711A98E-F43E-12E1-AC89-6F7FA0BCEE87}"/>
              </a:ext>
            </a:extLst>
          </p:cNvPr>
          <p:cNvSpPr/>
          <p:nvPr/>
        </p:nvSpPr>
        <p:spPr>
          <a:xfrm>
            <a:off x="1524000" y="2819400"/>
            <a:ext cx="8940800" cy="2226122"/>
          </a:xfrm>
          <a:prstGeom prst="rect">
            <a:avLst/>
          </a:prstGeom>
        </p:spPr>
        <p:txBody>
          <a:bodyPr wrap="square">
            <a:spAutoFit/>
          </a:bodyPr>
          <a:lstStyle/>
          <a:p>
            <a:pPr algn="ctr"/>
            <a:r>
              <a:rPr lang="en-US" sz="3733" b="1" i="1" dirty="0"/>
              <a:t>“I can do all things through </a:t>
            </a:r>
          </a:p>
          <a:p>
            <a:pPr algn="ctr"/>
            <a:r>
              <a:rPr lang="en-US" sz="3733" b="1" i="1" dirty="0"/>
              <a:t>Christ who strengthens me.”</a:t>
            </a:r>
          </a:p>
          <a:p>
            <a:pPr algn="ctr"/>
            <a:endParaRPr lang="en-US" sz="3733" b="1" i="1" dirty="0"/>
          </a:p>
          <a:p>
            <a:pPr algn="ctr"/>
            <a:r>
              <a:rPr lang="en-US" sz="2667" dirty="0"/>
              <a:t>Philippians 4:13</a:t>
            </a:r>
          </a:p>
        </p:txBody>
      </p:sp>
    </p:spTree>
    <p:extLst>
      <p:ext uri="{BB962C8B-B14F-4D97-AF65-F5344CB8AC3E}">
        <p14:creationId xmlns:p14="http://schemas.microsoft.com/office/powerpoint/2010/main" val="336825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12192000" cy="1905000"/>
          </a:xfrm>
          <a:prstGeom prst="rect">
            <a:avLst/>
          </a:prstGeom>
          <a:noFill/>
        </p:spPr>
      </p:pic>
      <p:sp>
        <p:nvSpPr>
          <p:cNvPr id="4" name="Rectangle 3"/>
          <p:cNvSpPr/>
          <p:nvPr/>
        </p:nvSpPr>
        <p:spPr>
          <a:xfrm>
            <a:off x="1219200" y="2717801"/>
            <a:ext cx="9753600" cy="3375026"/>
          </a:xfrm>
          <a:prstGeom prst="rect">
            <a:avLst/>
          </a:prstGeom>
        </p:spPr>
        <p:txBody>
          <a:bodyPr wrap="square">
            <a:spAutoFit/>
          </a:bodyPr>
          <a:lstStyle/>
          <a:p>
            <a:pPr algn="ctr"/>
            <a:r>
              <a:rPr lang="en-US" sz="3733" b="1" i="1" dirty="0"/>
              <a:t>“Blessed is the man who endures temptation; for when he has been approved, he will receive the crown of life which the Lord has promised </a:t>
            </a:r>
          </a:p>
          <a:p>
            <a:pPr algn="ctr"/>
            <a:r>
              <a:rPr lang="en-US" sz="3733" b="1" i="1" dirty="0"/>
              <a:t>to those who love Him.”</a:t>
            </a:r>
          </a:p>
          <a:p>
            <a:pPr algn="ctr"/>
            <a:endParaRPr lang="en-US" sz="3733" b="1" i="1" dirty="0"/>
          </a:p>
          <a:p>
            <a:pPr algn="ctr"/>
            <a:r>
              <a:rPr lang="en-US" sz="2667" dirty="0"/>
              <a:t>James 1:12</a:t>
            </a:r>
          </a:p>
        </p:txBody>
      </p:sp>
      <p:sp>
        <p:nvSpPr>
          <p:cNvPr id="6" name="Title 2">
            <a:extLst>
              <a:ext uri="{FF2B5EF4-FFF2-40B4-BE49-F238E27FC236}">
                <a16:creationId xmlns:a16="http://schemas.microsoft.com/office/drawing/2014/main" id="{931CB843-5941-B7AA-D202-D545B7CBED37}"/>
              </a:ext>
            </a:extLst>
          </p:cNvPr>
          <p:cNvSpPr>
            <a:spLocks noGrp="1"/>
          </p:cNvSpPr>
          <p:nvPr>
            <p:ph type="title"/>
          </p:nvPr>
        </p:nvSpPr>
        <p:spPr>
          <a:xfrm>
            <a:off x="711200" y="177800"/>
            <a:ext cx="10972800" cy="1625600"/>
          </a:xfrm>
        </p:spPr>
        <p:txBody>
          <a:bodyPr>
            <a:noAutofit/>
          </a:bodyPr>
          <a:lstStyle/>
          <a:p>
            <a:r>
              <a:rPr lang="en-US" b="1" dirty="0">
                <a:solidFill>
                  <a:schemeClr val="bg1"/>
                </a:solidFill>
                <a:effectLst>
                  <a:glow rad="127000">
                    <a:schemeClr val="tx1"/>
                  </a:glow>
                </a:effectLst>
              </a:rPr>
              <a:t>STRONG WILLED, </a:t>
            </a:r>
            <a:br>
              <a:rPr lang="en-US" b="1" dirty="0">
                <a:solidFill>
                  <a:schemeClr val="bg1"/>
                </a:solidFill>
                <a:effectLst>
                  <a:glow rad="127000">
                    <a:schemeClr val="tx1"/>
                  </a:glow>
                </a:effectLst>
              </a:rPr>
            </a:br>
            <a:r>
              <a:rPr lang="en-US" b="1" dirty="0">
                <a:solidFill>
                  <a:schemeClr val="bg1"/>
                </a:solidFill>
                <a:effectLst>
                  <a:glow rad="127000">
                    <a:schemeClr val="tx1"/>
                  </a:glow>
                </a:effectLst>
              </a:rPr>
              <a:t>DETERMINED, FOCUSED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12192000" cy="1905000"/>
          </a:xfrm>
          <a:prstGeom prst="rect">
            <a:avLst/>
          </a:prstGeom>
          <a:noFill/>
        </p:spPr>
      </p:pic>
      <p:sp>
        <p:nvSpPr>
          <p:cNvPr id="4" name="Rectangle 3"/>
          <p:cNvSpPr/>
          <p:nvPr/>
        </p:nvSpPr>
        <p:spPr>
          <a:xfrm>
            <a:off x="1219200" y="3022601"/>
            <a:ext cx="9753600" cy="2226122"/>
          </a:xfrm>
          <a:prstGeom prst="rect">
            <a:avLst/>
          </a:prstGeom>
        </p:spPr>
        <p:txBody>
          <a:bodyPr wrap="square">
            <a:spAutoFit/>
          </a:bodyPr>
          <a:lstStyle/>
          <a:p>
            <a:pPr algn="ctr"/>
            <a:r>
              <a:rPr lang="en-US" sz="3733" b="1" i="1" dirty="0"/>
              <a:t>“I have fought the good fight, </a:t>
            </a:r>
          </a:p>
          <a:p>
            <a:pPr algn="ctr"/>
            <a:r>
              <a:rPr lang="en-US" sz="3733" b="1" i="1" dirty="0"/>
              <a:t>I have finished the race, I have kept the faith.”</a:t>
            </a:r>
          </a:p>
          <a:p>
            <a:pPr algn="ctr"/>
            <a:endParaRPr lang="en-US" sz="3733" b="1" i="1" dirty="0"/>
          </a:p>
          <a:p>
            <a:pPr algn="ctr"/>
            <a:r>
              <a:rPr lang="en-US" sz="2667" dirty="0"/>
              <a:t>2Timothy 4:7</a:t>
            </a:r>
          </a:p>
        </p:txBody>
      </p:sp>
      <p:sp>
        <p:nvSpPr>
          <p:cNvPr id="6" name="Title 2">
            <a:extLst>
              <a:ext uri="{FF2B5EF4-FFF2-40B4-BE49-F238E27FC236}">
                <a16:creationId xmlns:a16="http://schemas.microsoft.com/office/drawing/2014/main" id="{A8FD7748-D82D-B72F-8FF1-D10A59D16108}"/>
              </a:ext>
            </a:extLst>
          </p:cNvPr>
          <p:cNvSpPr>
            <a:spLocks noGrp="1"/>
          </p:cNvSpPr>
          <p:nvPr>
            <p:ph type="title"/>
          </p:nvPr>
        </p:nvSpPr>
        <p:spPr>
          <a:xfrm>
            <a:off x="711200" y="177800"/>
            <a:ext cx="10972800" cy="1625600"/>
          </a:xfrm>
        </p:spPr>
        <p:txBody>
          <a:bodyPr>
            <a:noAutofit/>
          </a:bodyPr>
          <a:lstStyle/>
          <a:p>
            <a:r>
              <a:rPr lang="en-US" b="1" dirty="0">
                <a:solidFill>
                  <a:schemeClr val="bg1"/>
                </a:solidFill>
                <a:effectLst>
                  <a:glow rad="127000">
                    <a:schemeClr val="tx1"/>
                  </a:glow>
                </a:effectLst>
              </a:rPr>
              <a:t>STRONG WILLED, </a:t>
            </a:r>
            <a:br>
              <a:rPr lang="en-US" b="1" dirty="0">
                <a:solidFill>
                  <a:schemeClr val="bg1"/>
                </a:solidFill>
                <a:effectLst>
                  <a:glow rad="127000">
                    <a:schemeClr val="tx1"/>
                  </a:glow>
                </a:effectLst>
              </a:rPr>
            </a:br>
            <a:r>
              <a:rPr lang="en-US" b="1" dirty="0">
                <a:solidFill>
                  <a:schemeClr val="bg1"/>
                </a:solidFill>
                <a:effectLst>
                  <a:glow rad="127000">
                    <a:schemeClr val="tx1"/>
                  </a:glow>
                </a:effectLst>
              </a:rPr>
              <a:t>DETERMINED, FOCUSED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focused"/>
          <p:cNvPicPr>
            <a:picLocks noChangeAspect="1" noChangeArrowheads="1"/>
          </p:cNvPicPr>
          <p:nvPr/>
        </p:nvPicPr>
        <p:blipFill>
          <a:blip r:embed="rId2" cstate="print"/>
          <a:srcRect/>
          <a:stretch>
            <a:fillRect/>
          </a:stretch>
        </p:blipFill>
        <p:spPr bwMode="auto">
          <a:xfrm>
            <a:off x="0" y="1"/>
            <a:ext cx="12192000" cy="1905000"/>
          </a:xfrm>
          <a:prstGeom prst="rect">
            <a:avLst/>
          </a:prstGeom>
          <a:noFill/>
        </p:spPr>
      </p:pic>
      <p:sp>
        <p:nvSpPr>
          <p:cNvPr id="4" name="Rectangle 3"/>
          <p:cNvSpPr/>
          <p:nvPr/>
        </p:nvSpPr>
        <p:spPr>
          <a:xfrm>
            <a:off x="1219200" y="3022601"/>
            <a:ext cx="9753600" cy="2226122"/>
          </a:xfrm>
          <a:prstGeom prst="rect">
            <a:avLst/>
          </a:prstGeom>
        </p:spPr>
        <p:txBody>
          <a:bodyPr wrap="square">
            <a:spAutoFit/>
          </a:bodyPr>
          <a:lstStyle/>
          <a:p>
            <a:pPr algn="ctr"/>
            <a:r>
              <a:rPr lang="en-US" sz="3733" b="1" i="1" dirty="0"/>
              <a:t>“I press toward the goal for the prize of the upward call of God in Christ Jesus.”</a:t>
            </a:r>
          </a:p>
          <a:p>
            <a:pPr algn="ctr"/>
            <a:endParaRPr lang="en-US" sz="3733" b="1" i="1" dirty="0"/>
          </a:p>
          <a:p>
            <a:pPr algn="ctr"/>
            <a:r>
              <a:rPr lang="en-US" sz="2667" dirty="0"/>
              <a:t>Philippians 3:14</a:t>
            </a:r>
          </a:p>
        </p:txBody>
      </p:sp>
      <p:sp>
        <p:nvSpPr>
          <p:cNvPr id="6" name="Title 2">
            <a:extLst>
              <a:ext uri="{FF2B5EF4-FFF2-40B4-BE49-F238E27FC236}">
                <a16:creationId xmlns:a16="http://schemas.microsoft.com/office/drawing/2014/main" id="{9780FCD0-E725-F6A8-0E10-4EA3A7AC96DA}"/>
              </a:ext>
            </a:extLst>
          </p:cNvPr>
          <p:cNvSpPr>
            <a:spLocks noGrp="1"/>
          </p:cNvSpPr>
          <p:nvPr>
            <p:ph type="title"/>
          </p:nvPr>
        </p:nvSpPr>
        <p:spPr>
          <a:xfrm>
            <a:off x="711200" y="177800"/>
            <a:ext cx="10972800" cy="1625600"/>
          </a:xfrm>
        </p:spPr>
        <p:txBody>
          <a:bodyPr>
            <a:noAutofit/>
          </a:bodyPr>
          <a:lstStyle/>
          <a:p>
            <a:r>
              <a:rPr lang="en-US" b="1" dirty="0">
                <a:solidFill>
                  <a:schemeClr val="bg1"/>
                </a:solidFill>
                <a:effectLst>
                  <a:glow rad="127000">
                    <a:schemeClr val="tx1"/>
                  </a:glow>
                </a:effectLst>
              </a:rPr>
              <a:t>STRONG WILLED, </a:t>
            </a:r>
            <a:br>
              <a:rPr lang="en-US" b="1" dirty="0">
                <a:solidFill>
                  <a:schemeClr val="bg1"/>
                </a:solidFill>
                <a:effectLst>
                  <a:glow rad="127000">
                    <a:schemeClr val="tx1"/>
                  </a:glow>
                </a:effectLst>
              </a:rPr>
            </a:br>
            <a:r>
              <a:rPr lang="en-US" b="1" dirty="0">
                <a:solidFill>
                  <a:schemeClr val="bg1"/>
                </a:solidFill>
                <a:effectLst>
                  <a:glow rad="127000">
                    <a:schemeClr val="tx1"/>
                  </a:glow>
                </a:effectLst>
              </a:rPr>
              <a:t>DETERMINED, FOCUSED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can do all things"/>
          <p:cNvPicPr>
            <a:picLocks noChangeAspect="1" noChangeArrowheads="1"/>
          </p:cNvPicPr>
          <p:nvPr/>
        </p:nvPicPr>
        <p:blipFill>
          <a:blip r:embed="rId2" cstate="print"/>
          <a:srcRect/>
          <a:stretch>
            <a:fillRect/>
          </a:stretch>
        </p:blipFill>
        <p:spPr bwMode="auto">
          <a:xfrm>
            <a:off x="0" y="1520"/>
            <a:ext cx="12192000" cy="685648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9548082" y="6447631"/>
            <a:ext cx="2285305" cy="379656"/>
          </a:xfrm>
          <a:prstGeom prst="rect">
            <a:avLst/>
          </a:prstGeom>
        </p:spPr>
        <p:txBody>
          <a:bodyPr wrap="none">
            <a:spAutoFit/>
          </a:bodyPr>
          <a:lstStyle/>
          <a:p>
            <a:pPr algn="ctr"/>
            <a:r>
              <a:rPr lang="en-US" sz="1867" b="1" dirty="0">
                <a:solidFill>
                  <a:schemeClr val="bg1"/>
                </a:solidFill>
                <a:latin typeface="Arial Narrow" pitchFamily="34" charset="0"/>
              </a:rPr>
              <a:t>I CAN DO ALL THINGS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A956-E8AA-EB16-5CB0-D1086B37B32D}"/>
            </a:ext>
          </a:extLst>
        </p:cNvPr>
        <p:cNvGrpSpPr/>
        <p:nvPr/>
      </p:nvGrpSpPr>
      <p:grpSpPr>
        <a:xfrm>
          <a:off x="0" y="0"/>
          <a:ext cx="0" cy="0"/>
          <a:chOff x="0" y="0"/>
          <a:chExt cx="0" cy="0"/>
        </a:xfrm>
      </p:grpSpPr>
      <p:pic>
        <p:nvPicPr>
          <p:cNvPr id="32770" name="Picture 2" descr="Image result for mowing the lawn with missed spots">
            <a:extLst>
              <a:ext uri="{FF2B5EF4-FFF2-40B4-BE49-F238E27FC236}">
                <a16:creationId xmlns:a16="http://schemas.microsoft.com/office/drawing/2014/main" id="{8B45BAD6-F491-4826-6056-4F6AAB1B0F67}"/>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4" descr="Image result for playing pool">
            <a:extLst>
              <a:ext uri="{FF2B5EF4-FFF2-40B4-BE49-F238E27FC236}">
                <a16:creationId xmlns:a16="http://schemas.microsoft.com/office/drawing/2014/main" id="{254D2F21-CAC5-78A8-F9F4-B6DE08A738D6}"/>
              </a:ext>
            </a:extLst>
          </p:cNvPr>
          <p:cNvPicPr>
            <a:picLocks noChangeAspect="1" noChangeArrowheads="1"/>
          </p:cNvPicPr>
          <p:nvPr/>
        </p:nvPicPr>
        <p:blipFill>
          <a:blip r:embed="rId3" cstate="print"/>
          <a:srcRect/>
          <a:stretch>
            <a:fillRect/>
          </a:stretch>
        </p:blipFill>
        <p:spPr bwMode="auto">
          <a:xfrm>
            <a:off x="8915400" y="1"/>
            <a:ext cx="3276600" cy="2666999"/>
          </a:xfrm>
          <a:prstGeom prst="rect">
            <a:avLst/>
          </a:prstGeom>
          <a:noFill/>
        </p:spPr>
      </p:pic>
    </p:spTree>
    <p:extLst>
      <p:ext uri="{BB962C8B-B14F-4D97-AF65-F5344CB8AC3E}">
        <p14:creationId xmlns:p14="http://schemas.microsoft.com/office/powerpoint/2010/main" val="62522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01D5-B634-0A66-E1D9-09D6DE59DA37}"/>
            </a:ext>
          </a:extLst>
        </p:cNvPr>
        <p:cNvGrpSpPr/>
        <p:nvPr/>
      </p:nvGrpSpPr>
      <p:grpSpPr>
        <a:xfrm>
          <a:off x="0" y="0"/>
          <a:ext cx="0" cy="0"/>
          <a:chOff x="0" y="0"/>
          <a:chExt cx="0" cy="0"/>
        </a:xfrm>
      </p:grpSpPr>
      <p:pic>
        <p:nvPicPr>
          <p:cNvPr id="32770" name="Picture 2" descr="Image result for mowing the lawn with missed spots">
            <a:extLst>
              <a:ext uri="{FF2B5EF4-FFF2-40B4-BE49-F238E27FC236}">
                <a16:creationId xmlns:a16="http://schemas.microsoft.com/office/drawing/2014/main" id="{345B96BC-3A2F-6289-5491-985757CF948E}"/>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4" descr="Image result for playing pool">
            <a:extLst>
              <a:ext uri="{FF2B5EF4-FFF2-40B4-BE49-F238E27FC236}">
                <a16:creationId xmlns:a16="http://schemas.microsoft.com/office/drawing/2014/main" id="{E5434A14-389F-835E-F75A-103C6AB664EB}"/>
              </a:ext>
            </a:extLst>
          </p:cNvPr>
          <p:cNvPicPr>
            <a:picLocks noChangeAspect="1" noChangeArrowheads="1"/>
          </p:cNvPicPr>
          <p:nvPr/>
        </p:nvPicPr>
        <p:blipFill>
          <a:blip r:embed="rId3" cstate="print"/>
          <a:srcRect/>
          <a:stretch>
            <a:fillRect/>
          </a:stretch>
        </p:blipFill>
        <p:spPr bwMode="auto">
          <a:xfrm>
            <a:off x="8915400" y="1"/>
            <a:ext cx="3276600" cy="2616200"/>
          </a:xfrm>
          <a:prstGeom prst="rect">
            <a:avLst/>
          </a:prstGeom>
          <a:noFill/>
        </p:spPr>
      </p:pic>
      <p:pic>
        <p:nvPicPr>
          <p:cNvPr id="3" name="Picture 6" descr="Image result for bowling">
            <a:extLst>
              <a:ext uri="{FF2B5EF4-FFF2-40B4-BE49-F238E27FC236}">
                <a16:creationId xmlns:a16="http://schemas.microsoft.com/office/drawing/2014/main" id="{C49FC8E9-CC51-B2C5-96BD-C875B61B028D}"/>
              </a:ext>
            </a:extLst>
          </p:cNvPr>
          <p:cNvPicPr>
            <a:picLocks noChangeAspect="1" noChangeArrowheads="1"/>
          </p:cNvPicPr>
          <p:nvPr/>
        </p:nvPicPr>
        <p:blipFill>
          <a:blip r:embed="rId4" cstate="print"/>
          <a:srcRect/>
          <a:stretch>
            <a:fillRect/>
          </a:stretch>
        </p:blipFill>
        <p:spPr bwMode="auto">
          <a:xfrm>
            <a:off x="8915400" y="2514600"/>
            <a:ext cx="3276600" cy="2235200"/>
          </a:xfrm>
          <a:prstGeom prst="rect">
            <a:avLst/>
          </a:prstGeom>
          <a:noFill/>
        </p:spPr>
      </p:pic>
    </p:spTree>
    <p:extLst>
      <p:ext uri="{BB962C8B-B14F-4D97-AF65-F5344CB8AC3E}">
        <p14:creationId xmlns:p14="http://schemas.microsoft.com/office/powerpoint/2010/main" val="31502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6F4E-3CA0-DDDA-383C-373BDC7308ED}"/>
            </a:ext>
          </a:extLst>
        </p:cNvPr>
        <p:cNvGrpSpPr/>
        <p:nvPr/>
      </p:nvGrpSpPr>
      <p:grpSpPr>
        <a:xfrm>
          <a:off x="0" y="0"/>
          <a:ext cx="0" cy="0"/>
          <a:chOff x="0" y="0"/>
          <a:chExt cx="0" cy="0"/>
        </a:xfrm>
      </p:grpSpPr>
      <p:pic>
        <p:nvPicPr>
          <p:cNvPr id="32770" name="Picture 2" descr="Image result for mowing the lawn with missed spots">
            <a:extLst>
              <a:ext uri="{FF2B5EF4-FFF2-40B4-BE49-F238E27FC236}">
                <a16:creationId xmlns:a16="http://schemas.microsoft.com/office/drawing/2014/main" id="{944AA4FD-4AED-6150-F4A3-2ACBA07244B3}"/>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4" descr="Image result for playing pool">
            <a:extLst>
              <a:ext uri="{FF2B5EF4-FFF2-40B4-BE49-F238E27FC236}">
                <a16:creationId xmlns:a16="http://schemas.microsoft.com/office/drawing/2014/main" id="{8A5686C0-0858-EDB2-2B8E-2FC69D1096D3}"/>
              </a:ext>
            </a:extLst>
          </p:cNvPr>
          <p:cNvPicPr>
            <a:picLocks noChangeAspect="1" noChangeArrowheads="1"/>
          </p:cNvPicPr>
          <p:nvPr/>
        </p:nvPicPr>
        <p:blipFill>
          <a:blip r:embed="rId3" cstate="print"/>
          <a:srcRect/>
          <a:stretch>
            <a:fillRect/>
          </a:stretch>
        </p:blipFill>
        <p:spPr bwMode="auto">
          <a:xfrm>
            <a:off x="8915400" y="0"/>
            <a:ext cx="3276600" cy="2925235"/>
          </a:xfrm>
          <a:prstGeom prst="rect">
            <a:avLst/>
          </a:prstGeom>
          <a:noFill/>
        </p:spPr>
      </p:pic>
      <p:pic>
        <p:nvPicPr>
          <p:cNvPr id="3" name="Picture 6" descr="Image result for bowling">
            <a:extLst>
              <a:ext uri="{FF2B5EF4-FFF2-40B4-BE49-F238E27FC236}">
                <a16:creationId xmlns:a16="http://schemas.microsoft.com/office/drawing/2014/main" id="{16F85879-BDB0-8887-8D59-C574039CC01D}"/>
              </a:ext>
            </a:extLst>
          </p:cNvPr>
          <p:cNvPicPr>
            <a:picLocks noChangeAspect="1" noChangeArrowheads="1"/>
          </p:cNvPicPr>
          <p:nvPr/>
        </p:nvPicPr>
        <p:blipFill>
          <a:blip r:embed="rId4" cstate="print"/>
          <a:srcRect/>
          <a:stretch>
            <a:fillRect/>
          </a:stretch>
        </p:blipFill>
        <p:spPr bwMode="auto">
          <a:xfrm>
            <a:off x="8915400" y="2616200"/>
            <a:ext cx="3276600" cy="2133600"/>
          </a:xfrm>
          <a:prstGeom prst="rect">
            <a:avLst/>
          </a:prstGeom>
          <a:noFill/>
        </p:spPr>
      </p:pic>
      <p:pic>
        <p:nvPicPr>
          <p:cNvPr id="4" name="Picture 8" descr="Image result for baseball">
            <a:extLst>
              <a:ext uri="{FF2B5EF4-FFF2-40B4-BE49-F238E27FC236}">
                <a16:creationId xmlns:a16="http://schemas.microsoft.com/office/drawing/2014/main" id="{A8D2AC7F-E829-FF6E-E094-0346596085DC}"/>
              </a:ext>
            </a:extLst>
          </p:cNvPr>
          <p:cNvPicPr>
            <a:picLocks noChangeAspect="1" noChangeArrowheads="1"/>
          </p:cNvPicPr>
          <p:nvPr/>
        </p:nvPicPr>
        <p:blipFill>
          <a:blip r:embed="rId5" cstate="print"/>
          <a:srcRect/>
          <a:stretch>
            <a:fillRect/>
          </a:stretch>
        </p:blipFill>
        <p:spPr bwMode="auto">
          <a:xfrm>
            <a:off x="8915400" y="4769573"/>
            <a:ext cx="3276600" cy="2088427"/>
          </a:xfrm>
          <a:prstGeom prst="rect">
            <a:avLst/>
          </a:prstGeom>
          <a:noFill/>
        </p:spPr>
      </p:pic>
    </p:spTree>
    <p:extLst>
      <p:ext uri="{BB962C8B-B14F-4D97-AF65-F5344CB8AC3E}">
        <p14:creationId xmlns:p14="http://schemas.microsoft.com/office/powerpoint/2010/main" val="71951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50DA4-14BE-F472-F1BE-3965AB2A8A04}"/>
            </a:ext>
          </a:extLst>
        </p:cNvPr>
        <p:cNvGrpSpPr/>
        <p:nvPr/>
      </p:nvGrpSpPr>
      <p:grpSpPr>
        <a:xfrm>
          <a:off x="0" y="0"/>
          <a:ext cx="0" cy="0"/>
          <a:chOff x="0" y="0"/>
          <a:chExt cx="0" cy="0"/>
        </a:xfrm>
      </p:grpSpPr>
      <p:pic>
        <p:nvPicPr>
          <p:cNvPr id="32770" name="Picture 2" descr="Image result for mowing the lawn with missed spots">
            <a:extLst>
              <a:ext uri="{FF2B5EF4-FFF2-40B4-BE49-F238E27FC236}">
                <a16:creationId xmlns:a16="http://schemas.microsoft.com/office/drawing/2014/main" id="{0D61E270-9D1F-88CB-AE2F-5735E6D9F966}"/>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4" descr="Image result for playing pool">
            <a:extLst>
              <a:ext uri="{FF2B5EF4-FFF2-40B4-BE49-F238E27FC236}">
                <a16:creationId xmlns:a16="http://schemas.microsoft.com/office/drawing/2014/main" id="{7E496CF9-F2CA-04BD-BA67-03521E88C2E7}"/>
              </a:ext>
            </a:extLst>
          </p:cNvPr>
          <p:cNvPicPr>
            <a:picLocks noChangeAspect="1" noChangeArrowheads="1"/>
          </p:cNvPicPr>
          <p:nvPr/>
        </p:nvPicPr>
        <p:blipFill>
          <a:blip r:embed="rId3" cstate="print"/>
          <a:srcRect/>
          <a:stretch>
            <a:fillRect/>
          </a:stretch>
        </p:blipFill>
        <p:spPr bwMode="auto">
          <a:xfrm>
            <a:off x="8915400" y="0"/>
            <a:ext cx="3276600" cy="2925235"/>
          </a:xfrm>
          <a:prstGeom prst="rect">
            <a:avLst/>
          </a:prstGeom>
          <a:noFill/>
        </p:spPr>
      </p:pic>
      <p:pic>
        <p:nvPicPr>
          <p:cNvPr id="3" name="Picture 6" descr="Image result for bowling">
            <a:extLst>
              <a:ext uri="{FF2B5EF4-FFF2-40B4-BE49-F238E27FC236}">
                <a16:creationId xmlns:a16="http://schemas.microsoft.com/office/drawing/2014/main" id="{40D3E50C-64B6-3746-43A4-E7F3E01F38CF}"/>
              </a:ext>
            </a:extLst>
          </p:cNvPr>
          <p:cNvPicPr>
            <a:picLocks noChangeAspect="1" noChangeArrowheads="1"/>
          </p:cNvPicPr>
          <p:nvPr/>
        </p:nvPicPr>
        <p:blipFill>
          <a:blip r:embed="rId4" cstate="print"/>
          <a:srcRect/>
          <a:stretch>
            <a:fillRect/>
          </a:stretch>
        </p:blipFill>
        <p:spPr bwMode="auto">
          <a:xfrm>
            <a:off x="8915400" y="2616200"/>
            <a:ext cx="3276600" cy="2133600"/>
          </a:xfrm>
          <a:prstGeom prst="rect">
            <a:avLst/>
          </a:prstGeom>
          <a:noFill/>
        </p:spPr>
      </p:pic>
      <p:pic>
        <p:nvPicPr>
          <p:cNvPr id="4" name="Picture 8" descr="Image result for baseball">
            <a:extLst>
              <a:ext uri="{FF2B5EF4-FFF2-40B4-BE49-F238E27FC236}">
                <a16:creationId xmlns:a16="http://schemas.microsoft.com/office/drawing/2014/main" id="{BAC8178D-41EC-E4FF-0483-A3220B40172D}"/>
              </a:ext>
            </a:extLst>
          </p:cNvPr>
          <p:cNvPicPr>
            <a:picLocks noChangeAspect="1" noChangeArrowheads="1"/>
          </p:cNvPicPr>
          <p:nvPr/>
        </p:nvPicPr>
        <p:blipFill>
          <a:blip r:embed="rId5" cstate="print"/>
          <a:srcRect/>
          <a:stretch>
            <a:fillRect/>
          </a:stretch>
        </p:blipFill>
        <p:spPr bwMode="auto">
          <a:xfrm>
            <a:off x="8915400" y="4769573"/>
            <a:ext cx="3276600" cy="2088427"/>
          </a:xfrm>
          <a:prstGeom prst="rect">
            <a:avLst/>
          </a:prstGeom>
          <a:noFill/>
        </p:spPr>
      </p:pic>
      <p:sp>
        <p:nvSpPr>
          <p:cNvPr id="6" name="Title 5">
            <a:extLst>
              <a:ext uri="{FF2B5EF4-FFF2-40B4-BE49-F238E27FC236}">
                <a16:creationId xmlns:a16="http://schemas.microsoft.com/office/drawing/2014/main" id="{EA9E18FA-2147-0BDB-3E78-0D3063503809}"/>
              </a:ext>
            </a:extLst>
          </p:cNvPr>
          <p:cNvSpPr txBox="1">
            <a:spLocks/>
          </p:cNvSpPr>
          <p:nvPr/>
        </p:nvSpPr>
        <p:spPr>
          <a:xfrm>
            <a:off x="228600" y="2889348"/>
            <a:ext cx="8153400" cy="1828800"/>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6400" b="1" dirty="0">
                <a:effectLst>
                  <a:glow rad="127000">
                    <a:schemeClr val="bg1"/>
                  </a:glow>
                </a:effectLst>
                <a:latin typeface="Arial Black" pitchFamily="34" charset="0"/>
              </a:rPr>
              <a:t>TOUGH LESSONS </a:t>
            </a:r>
            <a:br>
              <a:rPr lang="en-US" sz="6400" b="1" dirty="0">
                <a:effectLst>
                  <a:glow rad="127000">
                    <a:schemeClr val="bg1"/>
                  </a:glow>
                </a:effectLst>
                <a:latin typeface="Arial Black" pitchFamily="34" charset="0"/>
              </a:rPr>
            </a:br>
            <a:r>
              <a:rPr lang="en-US" sz="6400" b="1" dirty="0">
                <a:effectLst>
                  <a:glow rad="127000">
                    <a:schemeClr val="bg1"/>
                  </a:glow>
                </a:effectLst>
                <a:latin typeface="Arial Black" pitchFamily="34" charset="0"/>
              </a:rPr>
              <a:t>TO LEARN!</a:t>
            </a:r>
          </a:p>
        </p:txBody>
      </p:sp>
    </p:spTree>
    <p:extLst>
      <p:ext uri="{BB962C8B-B14F-4D97-AF65-F5344CB8AC3E}">
        <p14:creationId xmlns:p14="http://schemas.microsoft.com/office/powerpoint/2010/main" val="31439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7074-C3D6-E43E-293E-0B4539705453}"/>
            </a:ext>
          </a:extLst>
        </p:cNvPr>
        <p:cNvGrpSpPr/>
        <p:nvPr/>
      </p:nvGrpSpPr>
      <p:grpSpPr>
        <a:xfrm>
          <a:off x="0" y="0"/>
          <a:ext cx="0" cy="0"/>
          <a:chOff x="0" y="0"/>
          <a:chExt cx="0" cy="0"/>
        </a:xfrm>
      </p:grpSpPr>
      <p:pic>
        <p:nvPicPr>
          <p:cNvPr id="32770" name="Picture 2" descr="Image result for mowing the lawn with missed spots">
            <a:extLst>
              <a:ext uri="{FF2B5EF4-FFF2-40B4-BE49-F238E27FC236}">
                <a16:creationId xmlns:a16="http://schemas.microsoft.com/office/drawing/2014/main" id="{EF06B420-06E4-F5F0-2965-09C3DC52C5A4}"/>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4" descr="Image result for playing pool">
            <a:extLst>
              <a:ext uri="{FF2B5EF4-FFF2-40B4-BE49-F238E27FC236}">
                <a16:creationId xmlns:a16="http://schemas.microsoft.com/office/drawing/2014/main" id="{01F420FD-AFEE-F1FE-F22C-9A1EEF4CCB91}"/>
              </a:ext>
            </a:extLst>
          </p:cNvPr>
          <p:cNvPicPr>
            <a:picLocks noChangeAspect="1" noChangeArrowheads="1"/>
          </p:cNvPicPr>
          <p:nvPr/>
        </p:nvPicPr>
        <p:blipFill>
          <a:blip r:embed="rId3" cstate="print"/>
          <a:srcRect/>
          <a:stretch>
            <a:fillRect/>
          </a:stretch>
        </p:blipFill>
        <p:spPr bwMode="auto">
          <a:xfrm>
            <a:off x="8915400" y="0"/>
            <a:ext cx="3276600" cy="2925235"/>
          </a:xfrm>
          <a:prstGeom prst="rect">
            <a:avLst/>
          </a:prstGeom>
          <a:noFill/>
        </p:spPr>
      </p:pic>
      <p:pic>
        <p:nvPicPr>
          <p:cNvPr id="3" name="Picture 6" descr="Image result for bowling">
            <a:extLst>
              <a:ext uri="{FF2B5EF4-FFF2-40B4-BE49-F238E27FC236}">
                <a16:creationId xmlns:a16="http://schemas.microsoft.com/office/drawing/2014/main" id="{47CC06B1-D70F-1F1A-4696-363739E8FC4B}"/>
              </a:ext>
            </a:extLst>
          </p:cNvPr>
          <p:cNvPicPr>
            <a:picLocks noChangeAspect="1" noChangeArrowheads="1"/>
          </p:cNvPicPr>
          <p:nvPr/>
        </p:nvPicPr>
        <p:blipFill>
          <a:blip r:embed="rId4" cstate="print"/>
          <a:srcRect/>
          <a:stretch>
            <a:fillRect/>
          </a:stretch>
        </p:blipFill>
        <p:spPr bwMode="auto">
          <a:xfrm>
            <a:off x="8915400" y="2616200"/>
            <a:ext cx="3276600" cy="2133600"/>
          </a:xfrm>
          <a:prstGeom prst="rect">
            <a:avLst/>
          </a:prstGeom>
          <a:noFill/>
        </p:spPr>
      </p:pic>
      <p:pic>
        <p:nvPicPr>
          <p:cNvPr id="4" name="Picture 8" descr="Image result for baseball">
            <a:extLst>
              <a:ext uri="{FF2B5EF4-FFF2-40B4-BE49-F238E27FC236}">
                <a16:creationId xmlns:a16="http://schemas.microsoft.com/office/drawing/2014/main" id="{B4252825-34DA-DCFC-5F55-140AA2720D1C}"/>
              </a:ext>
            </a:extLst>
          </p:cNvPr>
          <p:cNvPicPr>
            <a:picLocks noChangeAspect="1" noChangeArrowheads="1"/>
          </p:cNvPicPr>
          <p:nvPr/>
        </p:nvPicPr>
        <p:blipFill>
          <a:blip r:embed="rId5" cstate="print"/>
          <a:srcRect/>
          <a:stretch>
            <a:fillRect/>
          </a:stretch>
        </p:blipFill>
        <p:spPr bwMode="auto">
          <a:xfrm>
            <a:off x="8915400" y="4769573"/>
            <a:ext cx="3276600" cy="2088427"/>
          </a:xfrm>
          <a:prstGeom prst="rect">
            <a:avLst/>
          </a:prstGeom>
          <a:noFill/>
        </p:spPr>
      </p:pic>
      <p:sp>
        <p:nvSpPr>
          <p:cNvPr id="6" name="Title 5">
            <a:extLst>
              <a:ext uri="{FF2B5EF4-FFF2-40B4-BE49-F238E27FC236}">
                <a16:creationId xmlns:a16="http://schemas.microsoft.com/office/drawing/2014/main" id="{FCE320A1-7EFC-3B35-4582-1E35C894E582}"/>
              </a:ext>
            </a:extLst>
          </p:cNvPr>
          <p:cNvSpPr txBox="1">
            <a:spLocks/>
          </p:cNvSpPr>
          <p:nvPr/>
        </p:nvSpPr>
        <p:spPr>
          <a:xfrm>
            <a:off x="533400" y="2965391"/>
            <a:ext cx="6934200" cy="1828800"/>
          </a:xfrm>
          <a:prstGeom prst="rect">
            <a:avLst/>
          </a:prstGeom>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5400" b="1" dirty="0">
                <a:effectLst>
                  <a:glow rad="127000">
                    <a:schemeClr val="bg1"/>
                  </a:glow>
                </a:effectLst>
                <a:latin typeface="Arial Black" pitchFamily="34" charset="0"/>
              </a:rPr>
              <a:t>TOUGH LESSONS </a:t>
            </a:r>
            <a:br>
              <a:rPr lang="en-US" sz="5400" b="1" dirty="0">
                <a:effectLst>
                  <a:glow rad="127000">
                    <a:schemeClr val="bg1"/>
                  </a:glow>
                </a:effectLst>
                <a:latin typeface="Arial Black" pitchFamily="34" charset="0"/>
              </a:rPr>
            </a:br>
            <a:r>
              <a:rPr lang="en-US" sz="5400" b="1" dirty="0">
                <a:effectLst>
                  <a:glow rad="127000">
                    <a:schemeClr val="bg1"/>
                  </a:glow>
                </a:effectLst>
                <a:latin typeface="Arial Black" pitchFamily="34" charset="0"/>
              </a:rPr>
              <a:t>TO LEARN!</a:t>
            </a:r>
          </a:p>
        </p:txBody>
      </p:sp>
      <p:sp>
        <p:nvSpPr>
          <p:cNvPr id="5" name="Title 5">
            <a:extLst>
              <a:ext uri="{FF2B5EF4-FFF2-40B4-BE49-F238E27FC236}">
                <a16:creationId xmlns:a16="http://schemas.microsoft.com/office/drawing/2014/main" id="{EF586FFF-1B17-DCDA-B2A9-3BB07DBDE95F}"/>
              </a:ext>
            </a:extLst>
          </p:cNvPr>
          <p:cNvSpPr txBox="1">
            <a:spLocks/>
          </p:cNvSpPr>
          <p:nvPr/>
        </p:nvSpPr>
        <p:spPr>
          <a:xfrm>
            <a:off x="7848600" y="0"/>
            <a:ext cx="4343400" cy="6858000"/>
          </a:xfrm>
          <a:prstGeom prst="rect">
            <a:avLst/>
          </a:prstGeom>
          <a:solidFill>
            <a:schemeClr val="tx1"/>
          </a:solidFill>
        </p:spPr>
        <p:txBody>
          <a:bodyP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pPr algn="l"/>
            <a:endParaRPr lang="en-US" sz="54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Motivation</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Strong Will</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Determination</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Discipline</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Focus</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Desire</a:t>
            </a:r>
          </a:p>
          <a:p>
            <a:pPr marL="457200" indent="-457200" algn="l">
              <a:buFont typeface="Wingdings" panose="05000000000000000000" pitchFamily="2" charset="2"/>
              <a:buChar char="§"/>
            </a:pPr>
            <a:endParaRPr lang="en-US" sz="1000" b="1" dirty="0">
              <a:effectLst>
                <a:glow rad="127000">
                  <a:schemeClr val="bg1"/>
                </a:glow>
              </a:effectLst>
              <a:latin typeface="Arial Black" pitchFamily="34" charset="0"/>
            </a:endParaRPr>
          </a:p>
          <a:p>
            <a:pPr marL="457200" indent="-457200" algn="l">
              <a:buFont typeface="Wingdings" panose="05000000000000000000" pitchFamily="2" charset="2"/>
              <a:buChar char="§"/>
            </a:pPr>
            <a:r>
              <a:rPr lang="en-US" sz="3600" b="1" dirty="0">
                <a:effectLst>
                  <a:glow rad="127000">
                    <a:schemeClr val="bg1"/>
                  </a:glow>
                </a:effectLst>
                <a:latin typeface="Arial Black" pitchFamily="34" charset="0"/>
              </a:rPr>
              <a:t>Passion</a:t>
            </a:r>
          </a:p>
        </p:txBody>
      </p:sp>
    </p:spTree>
    <p:extLst>
      <p:ext uri="{BB962C8B-B14F-4D97-AF65-F5344CB8AC3E}">
        <p14:creationId xmlns:p14="http://schemas.microsoft.com/office/powerpoint/2010/main" val="37622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aptism"/>
          <p:cNvPicPr>
            <a:picLocks noChangeAspect="1" noChangeArrowheads="1"/>
          </p:cNvPicPr>
          <p:nvPr/>
        </p:nvPicPr>
        <p:blipFill>
          <a:blip r:embed="rId3" cstate="print"/>
          <a:srcRect/>
          <a:stretch>
            <a:fillRect/>
          </a:stretch>
        </p:blipFill>
        <p:spPr bwMode="auto">
          <a:xfrm>
            <a:off x="-1" y="0"/>
            <a:ext cx="12192001" cy="6858000"/>
          </a:xfrm>
          <a:prstGeom prst="rect">
            <a:avLst/>
          </a:prstGeom>
          <a:noFill/>
        </p:spPr>
      </p:pic>
      <p:sp>
        <p:nvSpPr>
          <p:cNvPr id="3" name="Title 2"/>
          <p:cNvSpPr>
            <a:spLocks noGrp="1"/>
          </p:cNvSpPr>
          <p:nvPr>
            <p:ph type="title"/>
          </p:nvPr>
        </p:nvSpPr>
        <p:spPr>
          <a:xfrm>
            <a:off x="508000" y="889000"/>
            <a:ext cx="10972800" cy="5084763"/>
          </a:xfrm>
        </p:spPr>
        <p:txBody>
          <a:bodyPr>
            <a:noAutofit/>
          </a:bodyPr>
          <a:lstStyle/>
          <a:p>
            <a:r>
              <a:rPr lang="en-US" sz="10666" b="1" dirty="0">
                <a:effectLst>
                  <a:glow rad="127000">
                    <a:schemeClr val="bg1"/>
                  </a:glow>
                </a:effectLst>
                <a:latin typeface="Arial Black" pitchFamily="34" charset="0"/>
              </a:rPr>
              <a:t>OUR </a:t>
            </a:r>
            <a:br>
              <a:rPr lang="en-US" sz="10666" b="1" dirty="0">
                <a:effectLst>
                  <a:glow rad="127000">
                    <a:schemeClr val="bg1"/>
                  </a:glow>
                </a:effectLst>
                <a:latin typeface="Arial Black" pitchFamily="34" charset="0"/>
              </a:rPr>
            </a:br>
            <a:r>
              <a:rPr lang="en-US" sz="10666" b="1" dirty="0">
                <a:effectLst>
                  <a:glow rad="127000">
                    <a:schemeClr val="bg1"/>
                  </a:glow>
                </a:effectLst>
                <a:latin typeface="Arial Black" pitchFamily="34" charset="0"/>
              </a:rPr>
              <a:t>PROMISE </a:t>
            </a:r>
            <a:br>
              <a:rPr lang="en-US" sz="10666" b="1" dirty="0">
                <a:effectLst>
                  <a:glow rad="127000">
                    <a:schemeClr val="bg1"/>
                  </a:glow>
                </a:effectLst>
                <a:latin typeface="Arial Black" pitchFamily="34" charset="0"/>
              </a:rPr>
            </a:br>
            <a:r>
              <a:rPr lang="en-US" sz="10666" b="1" dirty="0">
                <a:effectLst>
                  <a:glow rad="127000">
                    <a:schemeClr val="bg1"/>
                  </a:glow>
                </a:effectLst>
                <a:latin typeface="Arial Black" pitchFamily="34" charset="0"/>
              </a:rPr>
              <a:t>TO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print">
            <a:lum bright="31000" contrast="-9000"/>
          </a:blip>
          <a:srcRect/>
          <a:stretch>
            <a:fillRect/>
          </a:stretch>
        </p:blipFill>
        <p:spPr bwMode="auto">
          <a:xfrm>
            <a:off x="0" y="0"/>
            <a:ext cx="12192000" cy="6857999"/>
          </a:xfrm>
          <a:prstGeom prst="rect">
            <a:avLst/>
          </a:prstGeom>
          <a:noFill/>
        </p:spPr>
      </p:pic>
      <p:sp>
        <p:nvSpPr>
          <p:cNvPr id="3" name="Title 2"/>
          <p:cNvSpPr>
            <a:spLocks noGrp="1"/>
          </p:cNvSpPr>
          <p:nvPr>
            <p:ph type="title"/>
          </p:nvPr>
        </p:nvSpPr>
        <p:spPr>
          <a:xfrm>
            <a:off x="0" y="274638"/>
            <a:ext cx="12192000" cy="5364162"/>
          </a:xfrm>
        </p:spPr>
        <p:txBody>
          <a:bodyPr>
            <a:noAutofit/>
          </a:bodyPr>
          <a:lstStyle/>
          <a:p>
            <a:r>
              <a:rPr lang="en-US" sz="7200" b="1" dirty="0">
                <a:effectLst>
                  <a:glow rad="127000">
                    <a:schemeClr val="bg1"/>
                  </a:glow>
                </a:effectLst>
                <a:latin typeface="Arial Narrow" pitchFamily="34" charset="0"/>
              </a:rPr>
              <a:t>IF JESUS DID NOT QUIT, </a:t>
            </a:r>
            <a:br>
              <a:rPr lang="en-US" sz="7200" b="1" dirty="0">
                <a:effectLst>
                  <a:glow rad="127000">
                    <a:schemeClr val="bg1"/>
                  </a:glow>
                </a:effectLst>
                <a:latin typeface="Arial Narrow" pitchFamily="34" charset="0"/>
              </a:rPr>
            </a:br>
            <a:r>
              <a:rPr lang="en-US" sz="7200" b="1" dirty="0">
                <a:effectLst>
                  <a:glow rad="127000">
                    <a:schemeClr val="bg1"/>
                  </a:glow>
                </a:effectLst>
                <a:latin typeface="Arial Narrow" pitchFamily="34" charset="0"/>
              </a:rPr>
              <a:t>WHY SHOULD 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595</Words>
  <Application>Microsoft Office PowerPoint</Application>
  <PresentationFormat>Widescreen</PresentationFormat>
  <Paragraphs>79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PROMISE  TO GOD</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IF JESUS DID NOT QUIT, WHY SHOULD I?</vt:lpstr>
      <vt:lpstr>PASSION STRONGER  THAN FEARS</vt:lpstr>
      <vt:lpstr>PASSION STRONGER THAN FEARS</vt:lpstr>
      <vt:lpstr>STRONG WILLED, DETERMINED,  FOCUSED</vt:lpstr>
      <vt:lpstr>STRONG WILLED,  DETERMINED, FOCUSED</vt:lpstr>
      <vt:lpstr>STRONG WILLED,  DETERMINED, FOCUSED</vt:lpstr>
      <vt:lpstr>STRONG WILLED,  DETERMINED, FOCUSED</vt:lpstr>
      <vt:lpstr>STRONG WILLED,  DETERMINED, FOCUSED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dc:creator>
  <cp:lastModifiedBy>Lenny</cp:lastModifiedBy>
  <cp:revision>73</cp:revision>
  <dcterms:created xsi:type="dcterms:W3CDTF">2013-01-20T02:00:48Z</dcterms:created>
  <dcterms:modified xsi:type="dcterms:W3CDTF">2024-02-18T13:40:52Z</dcterms:modified>
</cp:coreProperties>
</file>