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5" r:id="rId2"/>
    <p:sldId id="304" r:id="rId3"/>
    <p:sldId id="261"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75" r:id="rId18"/>
    <p:sldId id="296" r:id="rId19"/>
    <p:sldId id="297" r:id="rId20"/>
    <p:sldId id="298" r:id="rId21"/>
    <p:sldId id="300" r:id="rId22"/>
    <p:sldId id="301" r:id="rId23"/>
    <p:sldId id="299" r:id="rId24"/>
    <p:sldId id="302" r:id="rId25"/>
    <p:sldId id="258" r:id="rId26"/>
    <p:sldId id="259" r:id="rId27"/>
    <p:sldId id="282" r:id="rId28"/>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0066"/>
    <a:srgbClr val="006600"/>
    <a:srgbClr val="FFFF37"/>
    <a:srgbClr val="FFFF97"/>
    <a:srgbClr val="322110"/>
    <a:srgbClr val="4B3219"/>
    <a:srgbClr val="714B25"/>
    <a:srgbClr val="875A2D"/>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12/3/2023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1</a:t>
            </a:fld>
            <a:endParaRPr lang="en-US"/>
          </a:p>
        </p:txBody>
      </p:sp>
    </p:spTree>
    <p:extLst>
      <p:ext uri="{BB962C8B-B14F-4D97-AF65-F5344CB8AC3E}">
        <p14:creationId xmlns:p14="http://schemas.microsoft.com/office/powerpoint/2010/main" val="146859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3FA5EB-354C-4CBE-B79F-6449741DD132}"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3FA5EB-354C-4CBE-B79F-6449741DD132}" type="slidenum">
              <a:rPr lang="en-US" smtClean="0"/>
              <a:pPr/>
              <a:t>27</a:t>
            </a:fld>
            <a:endParaRPr lang="en-US"/>
          </a:p>
        </p:txBody>
      </p:sp>
    </p:spTree>
    <p:extLst>
      <p:ext uri="{BB962C8B-B14F-4D97-AF65-F5344CB8AC3E}">
        <p14:creationId xmlns:p14="http://schemas.microsoft.com/office/powerpoint/2010/main" val="181652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12/3/2023</a:t>
            </a:fld>
            <a:endParaRPr lang="en-US"/>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C48891-1B9E-B800-D19C-3700387B116A}"/>
              </a:ext>
            </a:extLst>
          </p:cNvPr>
          <p:cNvPicPr>
            <a:picLocks noChangeAspect="1"/>
          </p:cNvPicPr>
          <p:nvPr/>
        </p:nvPicPr>
        <p:blipFill>
          <a:blip r:embed="rId3"/>
          <a:stretch>
            <a:fillRect/>
          </a:stretch>
        </p:blipFill>
        <p:spPr>
          <a:xfrm>
            <a:off x="0" y="0"/>
            <a:ext cx="10972800" cy="6858000"/>
          </a:xfrm>
          <a:prstGeom prst="rect">
            <a:avLst/>
          </a:prstGeom>
        </p:spPr>
      </p:pic>
      <p:sp>
        <p:nvSpPr>
          <p:cNvPr id="6" name="TextBox 5">
            <a:extLst>
              <a:ext uri="{FF2B5EF4-FFF2-40B4-BE49-F238E27FC236}">
                <a16:creationId xmlns:a16="http://schemas.microsoft.com/office/drawing/2014/main" id="{068C2795-2541-45EC-95D6-1C0C0D21226F}"/>
              </a:ext>
            </a:extLst>
          </p:cNvPr>
          <p:cNvSpPr txBox="1"/>
          <p:nvPr/>
        </p:nvSpPr>
        <p:spPr>
          <a:xfrm>
            <a:off x="1066800" y="1524000"/>
            <a:ext cx="8839200" cy="1015663"/>
          </a:xfrm>
          <a:prstGeom prst="rect">
            <a:avLst/>
          </a:prstGeom>
          <a:noFill/>
        </p:spPr>
        <p:txBody>
          <a:bodyPr wrap="square" rtlCol="0">
            <a:spAutoFit/>
          </a:bodyPr>
          <a:lstStyle/>
          <a:p>
            <a:pPr algn="ctr"/>
            <a:r>
              <a:rPr lang="en-US" sz="6000" dirty="0">
                <a:solidFill>
                  <a:srgbClr val="660066"/>
                </a:solidFill>
                <a:latin typeface="Arial Black" pitchFamily="34" charset="0"/>
              </a:rPr>
              <a:t>Who Has The</a:t>
            </a:r>
            <a:endParaRPr lang="en-US" sz="9600" dirty="0">
              <a:solidFill>
                <a:srgbClr val="660066"/>
              </a:solidFill>
              <a:latin typeface="Impact" panose="020B0806030902050204" pitchFamily="34" charset="0"/>
            </a:endParaRPr>
          </a:p>
        </p:txBody>
      </p:sp>
      <p:sp>
        <p:nvSpPr>
          <p:cNvPr id="2" name="TextBox 1">
            <a:extLst>
              <a:ext uri="{FF2B5EF4-FFF2-40B4-BE49-F238E27FC236}">
                <a16:creationId xmlns:a16="http://schemas.microsoft.com/office/drawing/2014/main" id="{CECF3E61-D471-8D43-02E6-B559DA972CB0}"/>
              </a:ext>
            </a:extLst>
          </p:cNvPr>
          <p:cNvSpPr txBox="1"/>
          <p:nvPr/>
        </p:nvSpPr>
        <p:spPr>
          <a:xfrm>
            <a:off x="1091418" y="4549170"/>
            <a:ext cx="8839200" cy="1569660"/>
          </a:xfrm>
          <a:prstGeom prst="rect">
            <a:avLst/>
          </a:prstGeom>
          <a:noFill/>
        </p:spPr>
        <p:txBody>
          <a:bodyPr wrap="square" rtlCol="0">
            <a:spAutoFit/>
          </a:bodyPr>
          <a:lstStyle/>
          <a:p>
            <a:pPr algn="ctr"/>
            <a:r>
              <a:rPr lang="en-US" sz="9600" dirty="0">
                <a:solidFill>
                  <a:srgbClr val="660066"/>
                </a:solidFill>
                <a:latin typeface="Impact" panose="020B0806030902050204" pitchFamily="34" charset="0"/>
              </a:rPr>
              <a:t>Power</a:t>
            </a:r>
          </a:p>
        </p:txBody>
      </p:sp>
    </p:spTree>
    <p:extLst>
      <p:ext uri="{BB962C8B-B14F-4D97-AF65-F5344CB8AC3E}">
        <p14:creationId xmlns:p14="http://schemas.microsoft.com/office/powerpoint/2010/main" val="2806303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057400"/>
            <a:ext cx="9875520" cy="4068764"/>
          </a:xfrm>
        </p:spPr>
        <p:txBody>
          <a:bodyPr>
            <a:normAutofit/>
          </a:bodyPr>
          <a:lstStyle/>
          <a:p>
            <a:pPr algn="ctr">
              <a:buNone/>
            </a:pPr>
            <a:r>
              <a:rPr lang="en-US" sz="4400" b="1" dirty="0"/>
              <a:t>GOD HAS CONTROL OVER…</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B2AFEB5-9E6B-B5B2-C6A6-9CAB916B55E1}"/>
              </a:ext>
            </a:extLst>
          </p:cNvPr>
          <p:cNvSpPr/>
          <p:nvPr/>
        </p:nvSpPr>
        <p:spPr>
          <a:xfrm>
            <a:off x="1185333" y="3276600"/>
            <a:ext cx="8534400" cy="923330"/>
          </a:xfrm>
          <a:prstGeom prst="rect">
            <a:avLst/>
          </a:prstGeom>
        </p:spPr>
        <p:txBody>
          <a:bodyPr wrap="square">
            <a:spAutoFit/>
          </a:bodyPr>
          <a:lstStyle/>
          <a:p>
            <a:pPr algn="ctr"/>
            <a:r>
              <a:rPr lang="en-US" sz="5400" b="1" dirty="0">
                <a:solidFill>
                  <a:schemeClr val="accent2">
                    <a:lumMod val="75000"/>
                  </a:schemeClr>
                </a:solidFill>
              </a:rPr>
              <a:t>THE GREAT STORMS</a:t>
            </a:r>
            <a:endParaRPr lang="en-US" sz="5400" dirty="0">
              <a:solidFill>
                <a:schemeClr val="accent2">
                  <a:lumMod val="75000"/>
                </a:schemeClr>
              </a:solidFill>
            </a:endParaRPr>
          </a:p>
        </p:txBody>
      </p:sp>
    </p:spTree>
    <p:extLst>
      <p:ext uri="{BB962C8B-B14F-4D97-AF65-F5344CB8AC3E}">
        <p14:creationId xmlns:p14="http://schemas.microsoft.com/office/powerpoint/2010/main" val="3462696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057400"/>
            <a:ext cx="9875520" cy="4068764"/>
          </a:xfrm>
        </p:spPr>
        <p:txBody>
          <a:bodyPr>
            <a:normAutofit/>
          </a:bodyPr>
          <a:lstStyle/>
          <a:p>
            <a:pPr algn="ctr">
              <a:buNone/>
            </a:pPr>
            <a:r>
              <a:rPr lang="en-US" sz="4400" b="1" dirty="0"/>
              <a:t>GOD HAS CONTROL OVER…</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B2AFEB5-9E6B-B5B2-C6A6-9CAB916B55E1}"/>
              </a:ext>
            </a:extLst>
          </p:cNvPr>
          <p:cNvSpPr/>
          <p:nvPr/>
        </p:nvSpPr>
        <p:spPr>
          <a:xfrm>
            <a:off x="1185333" y="3276600"/>
            <a:ext cx="8534400" cy="923330"/>
          </a:xfrm>
          <a:prstGeom prst="rect">
            <a:avLst/>
          </a:prstGeom>
        </p:spPr>
        <p:txBody>
          <a:bodyPr wrap="square">
            <a:spAutoFit/>
          </a:bodyPr>
          <a:lstStyle/>
          <a:p>
            <a:pPr algn="ctr"/>
            <a:r>
              <a:rPr lang="en-US" sz="5400" b="1" dirty="0">
                <a:solidFill>
                  <a:schemeClr val="accent2">
                    <a:lumMod val="75000"/>
                  </a:schemeClr>
                </a:solidFill>
              </a:rPr>
              <a:t>SATAN</a:t>
            </a:r>
            <a:endParaRPr lang="en-US" sz="5400" dirty="0">
              <a:solidFill>
                <a:schemeClr val="accent2">
                  <a:lumMod val="75000"/>
                </a:schemeClr>
              </a:solidFill>
            </a:endParaRPr>
          </a:p>
        </p:txBody>
      </p:sp>
    </p:spTree>
    <p:extLst>
      <p:ext uri="{BB962C8B-B14F-4D97-AF65-F5344CB8AC3E}">
        <p14:creationId xmlns:p14="http://schemas.microsoft.com/office/powerpoint/2010/main" val="48585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http://pronagger.com/wp-content/uploads/2010/03/hell.jpg"/>
          <p:cNvPicPr>
            <a:picLocks noChangeAspect="1" noChangeArrowheads="1"/>
          </p:cNvPicPr>
          <p:nvPr/>
        </p:nvPicPr>
        <p:blipFill>
          <a:blip r:embed="rId2" cstate="print"/>
          <a:srcRect/>
          <a:stretch>
            <a:fillRect/>
          </a:stretch>
        </p:blipFill>
        <p:spPr bwMode="auto">
          <a:xfrm>
            <a:off x="7924800" y="1"/>
            <a:ext cx="3048000" cy="6858000"/>
          </a:xfrm>
          <a:prstGeom prst="rect">
            <a:avLst/>
          </a:prstGeom>
          <a:noFill/>
        </p:spPr>
      </p:pic>
      <p:sp>
        <p:nvSpPr>
          <p:cNvPr id="3" name="Title 2"/>
          <p:cNvSpPr>
            <a:spLocks noGrp="1"/>
          </p:cNvSpPr>
          <p:nvPr>
            <p:ph type="title"/>
          </p:nvPr>
        </p:nvSpPr>
        <p:spPr>
          <a:xfrm>
            <a:off x="1220372" y="516435"/>
            <a:ext cx="5638800" cy="857250"/>
          </a:xfrm>
        </p:spPr>
        <p:txBody>
          <a:bodyPr>
            <a:noAutofit/>
          </a:bodyPr>
          <a:lstStyle/>
          <a:p>
            <a:r>
              <a:rPr lang="en-US" sz="6000" b="1" dirty="0">
                <a:solidFill>
                  <a:srgbClr val="FF9900"/>
                </a:solidFill>
                <a:latin typeface="Arial Black" pitchFamily="34" charset="0"/>
              </a:rPr>
              <a:t>SATAN</a:t>
            </a:r>
          </a:p>
        </p:txBody>
      </p:sp>
      <p:sp>
        <p:nvSpPr>
          <p:cNvPr id="4" name="Content Placeholder 3"/>
          <p:cNvSpPr>
            <a:spLocks noGrp="1"/>
          </p:cNvSpPr>
          <p:nvPr>
            <p:ph idx="1"/>
          </p:nvPr>
        </p:nvSpPr>
        <p:spPr>
          <a:xfrm>
            <a:off x="345245" y="2057401"/>
            <a:ext cx="7579555" cy="857250"/>
          </a:xfrm>
        </p:spPr>
        <p:txBody>
          <a:bodyPr>
            <a:normAutofit/>
          </a:bodyPr>
          <a:lstStyle/>
          <a:p>
            <a:pPr algn="ctr">
              <a:buNone/>
            </a:pPr>
            <a:r>
              <a:rPr lang="en-US" sz="4000" b="1" dirty="0">
                <a:solidFill>
                  <a:schemeClr val="accent6">
                    <a:lumMod val="75000"/>
                  </a:schemeClr>
                </a:solidFill>
              </a:rPr>
              <a:t>WHAT POWER DOES SATAN HAVE?</a:t>
            </a:r>
          </a:p>
        </p:txBody>
      </p:sp>
      <p:sp>
        <p:nvSpPr>
          <p:cNvPr id="2" name="Flowchart: Terminator 1">
            <a:extLst>
              <a:ext uri="{FF2B5EF4-FFF2-40B4-BE49-F238E27FC236}">
                <a16:creationId xmlns:a16="http://schemas.microsoft.com/office/drawing/2014/main" id="{8BF89191-E259-FB41-DB3E-A3379B6CCA66}"/>
              </a:ext>
            </a:extLst>
          </p:cNvPr>
          <p:cNvSpPr/>
          <p:nvPr/>
        </p:nvSpPr>
        <p:spPr>
          <a:xfrm>
            <a:off x="2439572" y="1505993"/>
            <a:ext cx="3200400" cy="209549"/>
          </a:xfrm>
          <a:prstGeom prst="flowChartTerminator">
            <a:avLst/>
          </a:prstGeom>
          <a:gradFill flip="none" rotWithShape="1">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3041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http://pronagger.com/wp-content/uploads/2010/03/hell.jpg"/>
          <p:cNvPicPr>
            <a:picLocks noChangeAspect="1" noChangeArrowheads="1"/>
          </p:cNvPicPr>
          <p:nvPr/>
        </p:nvPicPr>
        <p:blipFill>
          <a:blip r:embed="rId2" cstate="print"/>
          <a:srcRect/>
          <a:stretch>
            <a:fillRect/>
          </a:stretch>
        </p:blipFill>
        <p:spPr bwMode="auto">
          <a:xfrm>
            <a:off x="7924800" y="1"/>
            <a:ext cx="3048000" cy="6858000"/>
          </a:xfrm>
          <a:prstGeom prst="rect">
            <a:avLst/>
          </a:prstGeom>
          <a:noFill/>
        </p:spPr>
      </p:pic>
      <p:sp>
        <p:nvSpPr>
          <p:cNvPr id="3" name="Title 2"/>
          <p:cNvSpPr>
            <a:spLocks noGrp="1"/>
          </p:cNvSpPr>
          <p:nvPr>
            <p:ph type="title"/>
          </p:nvPr>
        </p:nvSpPr>
        <p:spPr>
          <a:xfrm>
            <a:off x="1220372" y="516435"/>
            <a:ext cx="5638800" cy="857250"/>
          </a:xfrm>
        </p:spPr>
        <p:txBody>
          <a:bodyPr>
            <a:noAutofit/>
          </a:bodyPr>
          <a:lstStyle/>
          <a:p>
            <a:r>
              <a:rPr lang="en-US" sz="6000" b="1" dirty="0">
                <a:solidFill>
                  <a:srgbClr val="FF9900"/>
                </a:solidFill>
                <a:latin typeface="Arial Black" pitchFamily="34" charset="0"/>
              </a:rPr>
              <a:t>SATAN</a:t>
            </a:r>
          </a:p>
        </p:txBody>
      </p:sp>
      <p:sp>
        <p:nvSpPr>
          <p:cNvPr id="4" name="Content Placeholder 3"/>
          <p:cNvSpPr>
            <a:spLocks noGrp="1"/>
          </p:cNvSpPr>
          <p:nvPr>
            <p:ph idx="1"/>
          </p:nvPr>
        </p:nvSpPr>
        <p:spPr>
          <a:xfrm>
            <a:off x="345245" y="2057401"/>
            <a:ext cx="7579555" cy="857250"/>
          </a:xfrm>
        </p:spPr>
        <p:txBody>
          <a:bodyPr>
            <a:normAutofit/>
          </a:bodyPr>
          <a:lstStyle/>
          <a:p>
            <a:pPr algn="ctr">
              <a:buNone/>
            </a:pPr>
            <a:r>
              <a:rPr lang="en-US" sz="4000" b="1" dirty="0">
                <a:solidFill>
                  <a:schemeClr val="accent6">
                    <a:lumMod val="75000"/>
                  </a:schemeClr>
                </a:solidFill>
              </a:rPr>
              <a:t>WHAT POWER DOES SATAN HAVE?</a:t>
            </a:r>
          </a:p>
        </p:txBody>
      </p:sp>
      <p:sp>
        <p:nvSpPr>
          <p:cNvPr id="2" name="Flowchart: Terminator 1">
            <a:extLst>
              <a:ext uri="{FF2B5EF4-FFF2-40B4-BE49-F238E27FC236}">
                <a16:creationId xmlns:a16="http://schemas.microsoft.com/office/drawing/2014/main" id="{8BF89191-E259-FB41-DB3E-A3379B6CCA66}"/>
              </a:ext>
            </a:extLst>
          </p:cNvPr>
          <p:cNvSpPr/>
          <p:nvPr/>
        </p:nvSpPr>
        <p:spPr>
          <a:xfrm>
            <a:off x="2439572" y="1505993"/>
            <a:ext cx="3200400" cy="209549"/>
          </a:xfrm>
          <a:prstGeom prst="flowChartTerminator">
            <a:avLst/>
          </a:prstGeom>
          <a:gradFill flip="none" rotWithShape="1">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211099E-696C-5C74-0D06-8A48AEEDB4D7}"/>
              </a:ext>
            </a:extLst>
          </p:cNvPr>
          <p:cNvSpPr/>
          <p:nvPr/>
        </p:nvSpPr>
        <p:spPr>
          <a:xfrm>
            <a:off x="378070" y="3256510"/>
            <a:ext cx="7389055" cy="2769989"/>
          </a:xfrm>
          <a:prstGeom prst="rect">
            <a:avLst/>
          </a:prstGeom>
        </p:spPr>
        <p:txBody>
          <a:bodyPr wrap="square">
            <a:spAutoFit/>
          </a:bodyPr>
          <a:lstStyle/>
          <a:p>
            <a:pPr algn="ctr"/>
            <a:r>
              <a:rPr lang="en-US" sz="2400" b="1" i="1" dirty="0">
                <a:solidFill>
                  <a:srgbClr val="FF9900"/>
                </a:solidFill>
              </a:rPr>
              <a:t> </a:t>
            </a:r>
            <a:r>
              <a:rPr lang="en-US" sz="3200" b="1" i="1" dirty="0">
                <a:solidFill>
                  <a:srgbClr val="FF9900"/>
                </a:solidFill>
              </a:rPr>
              <a:t>“And the devil said to Him, "All this authority I will give You, and their glory; for this has been delivered to me,                and I give it to whomever I wish.”</a:t>
            </a:r>
          </a:p>
          <a:p>
            <a:pPr algn="ctr"/>
            <a:endParaRPr lang="en-US" sz="1800" b="1" i="1" dirty="0">
              <a:solidFill>
                <a:srgbClr val="FF9900"/>
              </a:solidFill>
            </a:endParaRPr>
          </a:p>
          <a:p>
            <a:pPr algn="ctr"/>
            <a:r>
              <a:rPr lang="en-US" sz="2800" dirty="0">
                <a:solidFill>
                  <a:srgbClr val="FF9900"/>
                </a:solidFill>
              </a:rPr>
              <a:t>Luke 4:6</a:t>
            </a:r>
          </a:p>
        </p:txBody>
      </p:sp>
    </p:spTree>
    <p:extLst>
      <p:ext uri="{BB962C8B-B14F-4D97-AF65-F5344CB8AC3E}">
        <p14:creationId xmlns:p14="http://schemas.microsoft.com/office/powerpoint/2010/main" val="3196365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http://pronagger.com/wp-content/uploads/2010/03/hell.jpg"/>
          <p:cNvPicPr>
            <a:picLocks noChangeAspect="1" noChangeArrowheads="1"/>
          </p:cNvPicPr>
          <p:nvPr/>
        </p:nvPicPr>
        <p:blipFill>
          <a:blip r:embed="rId2" cstate="print"/>
          <a:srcRect/>
          <a:stretch>
            <a:fillRect/>
          </a:stretch>
        </p:blipFill>
        <p:spPr bwMode="auto">
          <a:xfrm>
            <a:off x="7924800" y="1"/>
            <a:ext cx="3048000" cy="6858000"/>
          </a:xfrm>
          <a:prstGeom prst="rect">
            <a:avLst/>
          </a:prstGeom>
          <a:noFill/>
        </p:spPr>
      </p:pic>
      <p:sp>
        <p:nvSpPr>
          <p:cNvPr id="3" name="Title 2"/>
          <p:cNvSpPr>
            <a:spLocks noGrp="1"/>
          </p:cNvSpPr>
          <p:nvPr>
            <p:ph type="title"/>
          </p:nvPr>
        </p:nvSpPr>
        <p:spPr>
          <a:xfrm>
            <a:off x="1220372" y="516435"/>
            <a:ext cx="5638800" cy="857250"/>
          </a:xfrm>
        </p:spPr>
        <p:txBody>
          <a:bodyPr>
            <a:noAutofit/>
          </a:bodyPr>
          <a:lstStyle/>
          <a:p>
            <a:r>
              <a:rPr lang="en-US" sz="6000" b="1" dirty="0">
                <a:solidFill>
                  <a:srgbClr val="FF9900"/>
                </a:solidFill>
                <a:latin typeface="Arial Black" pitchFamily="34" charset="0"/>
              </a:rPr>
              <a:t>SATAN</a:t>
            </a:r>
          </a:p>
        </p:txBody>
      </p:sp>
      <p:sp>
        <p:nvSpPr>
          <p:cNvPr id="4" name="Content Placeholder 3"/>
          <p:cNvSpPr>
            <a:spLocks noGrp="1"/>
          </p:cNvSpPr>
          <p:nvPr>
            <p:ph idx="1"/>
          </p:nvPr>
        </p:nvSpPr>
        <p:spPr>
          <a:xfrm>
            <a:off x="345245" y="2057401"/>
            <a:ext cx="7579555" cy="857250"/>
          </a:xfrm>
        </p:spPr>
        <p:txBody>
          <a:bodyPr>
            <a:normAutofit/>
          </a:bodyPr>
          <a:lstStyle/>
          <a:p>
            <a:pPr algn="ctr">
              <a:buNone/>
            </a:pPr>
            <a:r>
              <a:rPr lang="en-US" sz="4000" b="1" dirty="0">
                <a:solidFill>
                  <a:schemeClr val="accent6">
                    <a:lumMod val="75000"/>
                  </a:schemeClr>
                </a:solidFill>
              </a:rPr>
              <a:t>WHAT POWER DOES SATAN HAVE?</a:t>
            </a:r>
          </a:p>
        </p:txBody>
      </p:sp>
      <p:sp>
        <p:nvSpPr>
          <p:cNvPr id="2" name="Flowchart: Terminator 1">
            <a:extLst>
              <a:ext uri="{FF2B5EF4-FFF2-40B4-BE49-F238E27FC236}">
                <a16:creationId xmlns:a16="http://schemas.microsoft.com/office/drawing/2014/main" id="{8BF89191-E259-FB41-DB3E-A3379B6CCA66}"/>
              </a:ext>
            </a:extLst>
          </p:cNvPr>
          <p:cNvSpPr/>
          <p:nvPr/>
        </p:nvSpPr>
        <p:spPr>
          <a:xfrm>
            <a:off x="2439572" y="1505993"/>
            <a:ext cx="3200400" cy="209549"/>
          </a:xfrm>
          <a:prstGeom prst="flowChartTerminator">
            <a:avLst/>
          </a:prstGeom>
          <a:gradFill flip="none" rotWithShape="1">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0E510ED-4720-4B0F-0DBA-81990A48AC03}"/>
              </a:ext>
            </a:extLst>
          </p:cNvPr>
          <p:cNvSpPr/>
          <p:nvPr/>
        </p:nvSpPr>
        <p:spPr>
          <a:xfrm>
            <a:off x="877472" y="3281128"/>
            <a:ext cx="6324600" cy="1754326"/>
          </a:xfrm>
          <a:prstGeom prst="rect">
            <a:avLst/>
          </a:prstGeom>
        </p:spPr>
        <p:txBody>
          <a:bodyPr wrap="square">
            <a:spAutoFit/>
          </a:bodyPr>
          <a:lstStyle/>
          <a:p>
            <a:pPr algn="ctr"/>
            <a:r>
              <a:rPr lang="en-US" sz="2400" b="1" i="1" dirty="0">
                <a:solidFill>
                  <a:srgbClr val="FF9900"/>
                </a:solidFill>
              </a:rPr>
              <a:t> </a:t>
            </a:r>
            <a:r>
              <a:rPr lang="en-US" sz="5400" b="1" dirty="0">
                <a:solidFill>
                  <a:srgbClr val="FF9900"/>
                </a:solidFill>
              </a:rPr>
              <a:t>THE POWER OF </a:t>
            </a:r>
          </a:p>
          <a:p>
            <a:pPr algn="ctr"/>
            <a:r>
              <a:rPr lang="en-US" sz="5400" b="1" dirty="0">
                <a:solidFill>
                  <a:srgbClr val="FF9900"/>
                </a:solidFill>
              </a:rPr>
              <a:t>SIN AND DEATH</a:t>
            </a:r>
          </a:p>
        </p:txBody>
      </p:sp>
    </p:spTree>
    <p:extLst>
      <p:ext uri="{BB962C8B-B14F-4D97-AF65-F5344CB8AC3E}">
        <p14:creationId xmlns:p14="http://schemas.microsoft.com/office/powerpoint/2010/main" val="271283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http://pronagger.com/wp-content/uploads/2010/03/hell.jpg"/>
          <p:cNvPicPr>
            <a:picLocks noChangeAspect="1" noChangeArrowheads="1"/>
          </p:cNvPicPr>
          <p:nvPr/>
        </p:nvPicPr>
        <p:blipFill>
          <a:blip r:embed="rId2" cstate="print"/>
          <a:srcRect/>
          <a:stretch>
            <a:fillRect/>
          </a:stretch>
        </p:blipFill>
        <p:spPr bwMode="auto">
          <a:xfrm>
            <a:off x="7924800" y="1"/>
            <a:ext cx="3048000" cy="6858000"/>
          </a:xfrm>
          <a:prstGeom prst="rect">
            <a:avLst/>
          </a:prstGeom>
          <a:noFill/>
        </p:spPr>
      </p:pic>
      <p:sp>
        <p:nvSpPr>
          <p:cNvPr id="3" name="Title 2"/>
          <p:cNvSpPr>
            <a:spLocks noGrp="1"/>
          </p:cNvSpPr>
          <p:nvPr>
            <p:ph type="title"/>
          </p:nvPr>
        </p:nvSpPr>
        <p:spPr>
          <a:xfrm>
            <a:off x="1220372" y="516435"/>
            <a:ext cx="5638800" cy="857250"/>
          </a:xfrm>
        </p:spPr>
        <p:txBody>
          <a:bodyPr>
            <a:noAutofit/>
          </a:bodyPr>
          <a:lstStyle/>
          <a:p>
            <a:r>
              <a:rPr lang="en-US" sz="6000" b="1" dirty="0">
                <a:solidFill>
                  <a:srgbClr val="FF9900"/>
                </a:solidFill>
                <a:latin typeface="Arial Black" pitchFamily="34" charset="0"/>
              </a:rPr>
              <a:t>SATAN</a:t>
            </a:r>
          </a:p>
        </p:txBody>
      </p:sp>
      <p:sp>
        <p:nvSpPr>
          <p:cNvPr id="4" name="Content Placeholder 3"/>
          <p:cNvSpPr>
            <a:spLocks noGrp="1"/>
          </p:cNvSpPr>
          <p:nvPr>
            <p:ph idx="1"/>
          </p:nvPr>
        </p:nvSpPr>
        <p:spPr>
          <a:xfrm>
            <a:off x="345245" y="2057401"/>
            <a:ext cx="7579555" cy="857250"/>
          </a:xfrm>
        </p:spPr>
        <p:txBody>
          <a:bodyPr>
            <a:normAutofit/>
          </a:bodyPr>
          <a:lstStyle/>
          <a:p>
            <a:pPr algn="ctr">
              <a:buNone/>
            </a:pPr>
            <a:r>
              <a:rPr lang="en-US" sz="4000" b="1" dirty="0">
                <a:solidFill>
                  <a:schemeClr val="accent6">
                    <a:lumMod val="75000"/>
                  </a:schemeClr>
                </a:solidFill>
              </a:rPr>
              <a:t>LOST THE FIGHT…</a:t>
            </a:r>
          </a:p>
        </p:txBody>
      </p:sp>
      <p:sp>
        <p:nvSpPr>
          <p:cNvPr id="2" name="Flowchart: Terminator 1">
            <a:extLst>
              <a:ext uri="{FF2B5EF4-FFF2-40B4-BE49-F238E27FC236}">
                <a16:creationId xmlns:a16="http://schemas.microsoft.com/office/drawing/2014/main" id="{8BF89191-E259-FB41-DB3E-A3379B6CCA66}"/>
              </a:ext>
            </a:extLst>
          </p:cNvPr>
          <p:cNvSpPr/>
          <p:nvPr/>
        </p:nvSpPr>
        <p:spPr>
          <a:xfrm>
            <a:off x="2439572" y="1505993"/>
            <a:ext cx="3200400" cy="209549"/>
          </a:xfrm>
          <a:prstGeom prst="flowChartTerminator">
            <a:avLst/>
          </a:prstGeom>
          <a:gradFill flip="none" rotWithShape="1">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A1F91AE-CDE4-6819-8E1A-1977FF78E838}"/>
              </a:ext>
            </a:extLst>
          </p:cNvPr>
          <p:cNvSpPr/>
          <p:nvPr/>
        </p:nvSpPr>
        <p:spPr>
          <a:xfrm>
            <a:off x="436979" y="3108739"/>
            <a:ext cx="7259222" cy="3231654"/>
          </a:xfrm>
          <a:prstGeom prst="rect">
            <a:avLst/>
          </a:prstGeom>
        </p:spPr>
        <p:txBody>
          <a:bodyPr wrap="square">
            <a:spAutoFit/>
          </a:bodyPr>
          <a:lstStyle/>
          <a:p>
            <a:pPr algn="ctr"/>
            <a:r>
              <a:rPr lang="en-US" sz="2400" b="1" i="1" dirty="0">
                <a:solidFill>
                  <a:srgbClr val="FF9900"/>
                </a:solidFill>
              </a:rPr>
              <a:t> </a:t>
            </a:r>
            <a:r>
              <a:rPr lang="en-US" sz="3200" b="1" i="1" dirty="0">
                <a:solidFill>
                  <a:srgbClr val="FF9900"/>
                </a:solidFill>
              </a:rPr>
              <a:t>“And war broke out in heaven: Michael and his angels fought with the dragon; and the dragon and his angels fought, but they did not prevail, nor was a place found for them in heaven any longer…</a:t>
            </a:r>
          </a:p>
          <a:p>
            <a:pPr algn="ctr"/>
            <a:endParaRPr lang="en-US" sz="1800" b="1" i="1" dirty="0">
              <a:solidFill>
                <a:srgbClr val="FF9900"/>
              </a:solidFill>
            </a:endParaRPr>
          </a:p>
          <a:p>
            <a:pPr algn="ctr"/>
            <a:r>
              <a:rPr lang="en-US" sz="2800" dirty="0">
                <a:solidFill>
                  <a:srgbClr val="FF9900"/>
                </a:solidFill>
              </a:rPr>
              <a:t>Revelation 12:7-9</a:t>
            </a:r>
          </a:p>
        </p:txBody>
      </p:sp>
    </p:spTree>
    <p:extLst>
      <p:ext uri="{BB962C8B-B14F-4D97-AF65-F5344CB8AC3E}">
        <p14:creationId xmlns:p14="http://schemas.microsoft.com/office/powerpoint/2010/main" val="315791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http://pronagger.com/wp-content/uploads/2010/03/hell.jpg"/>
          <p:cNvPicPr>
            <a:picLocks noChangeAspect="1" noChangeArrowheads="1"/>
          </p:cNvPicPr>
          <p:nvPr/>
        </p:nvPicPr>
        <p:blipFill>
          <a:blip r:embed="rId2" cstate="print"/>
          <a:srcRect/>
          <a:stretch>
            <a:fillRect/>
          </a:stretch>
        </p:blipFill>
        <p:spPr bwMode="auto">
          <a:xfrm>
            <a:off x="7924800" y="1"/>
            <a:ext cx="3048000" cy="6858000"/>
          </a:xfrm>
          <a:prstGeom prst="rect">
            <a:avLst/>
          </a:prstGeom>
          <a:noFill/>
        </p:spPr>
      </p:pic>
      <p:sp>
        <p:nvSpPr>
          <p:cNvPr id="3" name="Title 2"/>
          <p:cNvSpPr>
            <a:spLocks noGrp="1"/>
          </p:cNvSpPr>
          <p:nvPr>
            <p:ph type="title"/>
          </p:nvPr>
        </p:nvSpPr>
        <p:spPr>
          <a:xfrm>
            <a:off x="1220372" y="516435"/>
            <a:ext cx="5638800" cy="857250"/>
          </a:xfrm>
        </p:spPr>
        <p:txBody>
          <a:bodyPr>
            <a:noAutofit/>
          </a:bodyPr>
          <a:lstStyle/>
          <a:p>
            <a:r>
              <a:rPr lang="en-US" sz="6000" b="1" dirty="0">
                <a:solidFill>
                  <a:srgbClr val="FF9900"/>
                </a:solidFill>
                <a:latin typeface="Arial Black" pitchFamily="34" charset="0"/>
              </a:rPr>
              <a:t>SATAN</a:t>
            </a:r>
          </a:p>
        </p:txBody>
      </p:sp>
      <p:sp>
        <p:nvSpPr>
          <p:cNvPr id="4" name="Content Placeholder 3"/>
          <p:cNvSpPr>
            <a:spLocks noGrp="1"/>
          </p:cNvSpPr>
          <p:nvPr>
            <p:ph idx="1"/>
          </p:nvPr>
        </p:nvSpPr>
        <p:spPr>
          <a:xfrm>
            <a:off x="345245" y="2057401"/>
            <a:ext cx="7579555" cy="857250"/>
          </a:xfrm>
        </p:spPr>
        <p:txBody>
          <a:bodyPr>
            <a:normAutofit/>
          </a:bodyPr>
          <a:lstStyle/>
          <a:p>
            <a:pPr algn="ctr">
              <a:buNone/>
            </a:pPr>
            <a:r>
              <a:rPr lang="en-US" sz="4000" b="1" dirty="0">
                <a:solidFill>
                  <a:schemeClr val="accent6">
                    <a:lumMod val="75000"/>
                  </a:schemeClr>
                </a:solidFill>
              </a:rPr>
              <a:t>LOST THE FIGHT…</a:t>
            </a:r>
          </a:p>
        </p:txBody>
      </p:sp>
      <p:sp>
        <p:nvSpPr>
          <p:cNvPr id="2" name="Flowchart: Terminator 1">
            <a:extLst>
              <a:ext uri="{FF2B5EF4-FFF2-40B4-BE49-F238E27FC236}">
                <a16:creationId xmlns:a16="http://schemas.microsoft.com/office/drawing/2014/main" id="{8BF89191-E259-FB41-DB3E-A3379B6CCA66}"/>
              </a:ext>
            </a:extLst>
          </p:cNvPr>
          <p:cNvSpPr/>
          <p:nvPr/>
        </p:nvSpPr>
        <p:spPr>
          <a:xfrm>
            <a:off x="2439572" y="1505993"/>
            <a:ext cx="3200400" cy="209549"/>
          </a:xfrm>
          <a:prstGeom prst="flowChartTerminator">
            <a:avLst/>
          </a:prstGeom>
          <a:gradFill flip="none" rotWithShape="1">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A1F91AE-CDE4-6819-8E1A-1977FF78E838}"/>
              </a:ext>
            </a:extLst>
          </p:cNvPr>
          <p:cNvSpPr/>
          <p:nvPr/>
        </p:nvSpPr>
        <p:spPr>
          <a:xfrm>
            <a:off x="436979" y="3108739"/>
            <a:ext cx="7259222" cy="3231654"/>
          </a:xfrm>
          <a:prstGeom prst="rect">
            <a:avLst/>
          </a:prstGeom>
        </p:spPr>
        <p:txBody>
          <a:bodyPr wrap="square">
            <a:spAutoFit/>
          </a:bodyPr>
          <a:lstStyle/>
          <a:p>
            <a:pPr algn="ctr"/>
            <a:r>
              <a:rPr lang="en-US" sz="2400" b="1" i="1" dirty="0">
                <a:solidFill>
                  <a:srgbClr val="FF9900"/>
                </a:solidFill>
              </a:rPr>
              <a:t> </a:t>
            </a:r>
            <a:r>
              <a:rPr lang="en-US" sz="3200" b="1" i="1" dirty="0">
                <a:solidFill>
                  <a:srgbClr val="FF9900"/>
                </a:solidFill>
              </a:rPr>
              <a:t>…So the great dragon was cast out, that serpent of old, called the Devil and Satan, who deceives the whole world; he was cast to the earth, and his angels were cast out with him.”</a:t>
            </a:r>
          </a:p>
          <a:p>
            <a:pPr algn="ctr"/>
            <a:endParaRPr lang="en-US" sz="1800" b="1" i="1" dirty="0">
              <a:solidFill>
                <a:srgbClr val="FF9900"/>
              </a:solidFill>
            </a:endParaRPr>
          </a:p>
          <a:p>
            <a:pPr algn="ctr"/>
            <a:r>
              <a:rPr lang="en-US" sz="2800" dirty="0">
                <a:solidFill>
                  <a:srgbClr val="FF9900"/>
                </a:solidFill>
              </a:rPr>
              <a:t>Revelation 12:7-9</a:t>
            </a:r>
          </a:p>
        </p:txBody>
      </p:sp>
    </p:spTree>
    <p:extLst>
      <p:ext uri="{BB962C8B-B14F-4D97-AF65-F5344CB8AC3E}">
        <p14:creationId xmlns:p14="http://schemas.microsoft.com/office/powerpoint/2010/main" val="192703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4" name="Content Placeholder 3"/>
          <p:cNvSpPr txBox="1">
            <a:spLocks/>
          </p:cNvSpPr>
          <p:nvPr/>
        </p:nvSpPr>
        <p:spPr>
          <a:xfrm>
            <a:off x="1143000" y="1828800"/>
            <a:ext cx="8686800" cy="857251"/>
          </a:xfrm>
          <a:prstGeom prst="rect">
            <a:avLst/>
          </a:prstGeom>
        </p:spPr>
        <p:txBody>
          <a:bodyPr>
            <a:normAutofit/>
          </a:bodyPr>
          <a:lstStyle/>
          <a:p>
            <a:pPr marL="342900" indent="-342900" algn="ctr" defTabSz="914400">
              <a:spcBef>
                <a:spcPct val="20000"/>
              </a:spcBef>
              <a:defRPr/>
            </a:pPr>
            <a:r>
              <a:rPr lang="en-US" sz="4000" b="1" dirty="0"/>
              <a:t>WHAT POWER DOES MAN HAVE?</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4" name="Content Placeholder 3"/>
          <p:cNvSpPr txBox="1">
            <a:spLocks/>
          </p:cNvSpPr>
          <p:nvPr/>
        </p:nvSpPr>
        <p:spPr>
          <a:xfrm>
            <a:off x="1143000" y="1828800"/>
            <a:ext cx="8686800" cy="857251"/>
          </a:xfrm>
          <a:prstGeom prst="rect">
            <a:avLst/>
          </a:prstGeom>
        </p:spPr>
        <p:txBody>
          <a:bodyPr>
            <a:noAutofit/>
          </a:bodyPr>
          <a:lstStyle/>
          <a:p>
            <a:pPr marL="342900" indent="-342900" algn="ctr" defTabSz="914400">
              <a:spcBef>
                <a:spcPct val="20000"/>
              </a:spcBef>
              <a:defRPr/>
            </a:pPr>
            <a:r>
              <a:rPr lang="en-US" sz="6000" b="1" dirty="0"/>
              <a:t>THE POWER OF CHOICE!</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14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CD66457-E8A9-9BBB-CF3B-C3FE76320BAB}"/>
              </a:ext>
            </a:extLst>
          </p:cNvPr>
          <p:cNvSpPr/>
          <p:nvPr/>
        </p:nvSpPr>
        <p:spPr>
          <a:xfrm>
            <a:off x="533400" y="1649350"/>
            <a:ext cx="9906000" cy="1354217"/>
          </a:xfrm>
          <a:prstGeom prst="rect">
            <a:avLst/>
          </a:prstGeom>
        </p:spPr>
        <p:txBody>
          <a:bodyPr wrap="square">
            <a:spAutoFit/>
          </a:bodyPr>
          <a:lstStyle/>
          <a:p>
            <a:pPr algn="ctr"/>
            <a:r>
              <a:rPr lang="en-US" sz="2400" b="1" i="1" dirty="0"/>
              <a:t> </a:t>
            </a:r>
            <a:r>
              <a:rPr lang="en-US" sz="3200" b="1" dirty="0"/>
              <a:t>Nearly all men can stand adversity, but if you want to test a man’s character, give him power.</a:t>
            </a:r>
          </a:p>
          <a:p>
            <a:pPr algn="ctr"/>
            <a:endParaRPr lang="en-US" sz="1800" b="1" i="1" dirty="0"/>
          </a:p>
        </p:txBody>
      </p:sp>
    </p:spTree>
    <p:extLst>
      <p:ext uri="{BB962C8B-B14F-4D97-AF65-F5344CB8AC3E}">
        <p14:creationId xmlns:p14="http://schemas.microsoft.com/office/powerpoint/2010/main" val="300796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C48891-1B9E-B800-D19C-3700387B116A}"/>
              </a:ext>
            </a:extLst>
          </p:cNvPr>
          <p:cNvPicPr>
            <a:picLocks noChangeAspect="1"/>
          </p:cNvPicPr>
          <p:nvPr/>
        </p:nvPicPr>
        <p:blipFill>
          <a:blip r:embed="rId2"/>
          <a:stretch>
            <a:fillRect/>
          </a:stretch>
        </p:blipFill>
        <p:spPr>
          <a:xfrm>
            <a:off x="0" y="0"/>
            <a:ext cx="10972800" cy="6858000"/>
          </a:xfrm>
          <a:prstGeom prst="rect">
            <a:avLst/>
          </a:prstGeom>
        </p:spPr>
      </p:pic>
      <p:sp>
        <p:nvSpPr>
          <p:cNvPr id="4" name="TextBox 3">
            <a:extLst>
              <a:ext uri="{FF2B5EF4-FFF2-40B4-BE49-F238E27FC236}">
                <a16:creationId xmlns:a16="http://schemas.microsoft.com/office/drawing/2014/main" id="{1133214E-48F1-2306-9AAC-2914E7EF9B48}"/>
              </a:ext>
            </a:extLst>
          </p:cNvPr>
          <p:cNvSpPr txBox="1"/>
          <p:nvPr/>
        </p:nvSpPr>
        <p:spPr>
          <a:xfrm>
            <a:off x="1066800" y="655410"/>
            <a:ext cx="8839200" cy="2492990"/>
          </a:xfrm>
          <a:prstGeom prst="rect">
            <a:avLst/>
          </a:prstGeom>
          <a:noFill/>
        </p:spPr>
        <p:txBody>
          <a:bodyPr wrap="square" rtlCol="0">
            <a:spAutoFit/>
          </a:bodyPr>
          <a:lstStyle/>
          <a:p>
            <a:pPr algn="ctr"/>
            <a:r>
              <a:rPr lang="en-US" sz="6000" dirty="0">
                <a:solidFill>
                  <a:srgbClr val="660066"/>
                </a:solidFill>
                <a:latin typeface="Arial Black" pitchFamily="34" charset="0"/>
              </a:rPr>
              <a:t>Who Has The </a:t>
            </a:r>
            <a:r>
              <a:rPr lang="en-US" sz="9600" dirty="0">
                <a:solidFill>
                  <a:srgbClr val="660066"/>
                </a:solidFill>
                <a:latin typeface="Impact" panose="020B0806030902050204" pitchFamily="34" charset="0"/>
              </a:rPr>
              <a:t>Power</a:t>
            </a:r>
          </a:p>
        </p:txBody>
      </p:sp>
      <p:sp>
        <p:nvSpPr>
          <p:cNvPr id="2" name="TextBox 1">
            <a:extLst>
              <a:ext uri="{FF2B5EF4-FFF2-40B4-BE49-F238E27FC236}">
                <a16:creationId xmlns:a16="http://schemas.microsoft.com/office/drawing/2014/main" id="{FCBF5991-45AF-026F-54A4-7828D04289AF}"/>
              </a:ext>
            </a:extLst>
          </p:cNvPr>
          <p:cNvSpPr txBox="1"/>
          <p:nvPr/>
        </p:nvSpPr>
        <p:spPr>
          <a:xfrm>
            <a:off x="1181100" y="5181600"/>
            <a:ext cx="8610600" cy="830997"/>
          </a:xfrm>
          <a:prstGeom prst="rect">
            <a:avLst/>
          </a:prstGeom>
          <a:noFill/>
        </p:spPr>
        <p:txBody>
          <a:bodyPr wrap="square" rtlCol="0">
            <a:spAutoFit/>
          </a:bodyPr>
          <a:lstStyle/>
          <a:p>
            <a:pPr algn="ctr"/>
            <a:r>
              <a:rPr lang="en-US" sz="4800" dirty="0">
                <a:latin typeface="Arial Black" pitchFamily="34" charset="0"/>
              </a:rPr>
              <a:t>GOD – SATAN - MAN?</a:t>
            </a:r>
          </a:p>
        </p:txBody>
      </p:sp>
    </p:spTree>
    <p:extLst>
      <p:ext uri="{BB962C8B-B14F-4D97-AF65-F5344CB8AC3E}">
        <p14:creationId xmlns:p14="http://schemas.microsoft.com/office/powerpoint/2010/main" val="3566244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4" name="Content Placeholder 3"/>
          <p:cNvSpPr txBox="1">
            <a:spLocks/>
          </p:cNvSpPr>
          <p:nvPr/>
        </p:nvSpPr>
        <p:spPr>
          <a:xfrm>
            <a:off x="762000" y="1605974"/>
            <a:ext cx="9448800" cy="1600200"/>
          </a:xfrm>
          <a:prstGeom prst="rect">
            <a:avLst/>
          </a:prstGeom>
        </p:spPr>
        <p:txBody>
          <a:bodyPr>
            <a:normAutofit/>
          </a:bodyPr>
          <a:lstStyle/>
          <a:p>
            <a:pPr marL="342900" indent="-342900" algn="ctr" defTabSz="914400">
              <a:spcBef>
                <a:spcPct val="20000"/>
              </a:spcBef>
              <a:defRPr/>
            </a:pPr>
            <a:r>
              <a:rPr lang="en-US" sz="4000" b="1" dirty="0"/>
              <a:t>WITH GOD WE CAN OVERCOME                    ALL ISSUES OF LIFE</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321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A5EF90F-302A-3991-5EB3-0B5906D3CC83}"/>
              </a:ext>
            </a:extLst>
          </p:cNvPr>
          <p:cNvSpPr/>
          <p:nvPr/>
        </p:nvSpPr>
        <p:spPr>
          <a:xfrm>
            <a:off x="342900" y="1518266"/>
            <a:ext cx="10287000" cy="2277547"/>
          </a:xfrm>
          <a:prstGeom prst="rect">
            <a:avLst/>
          </a:prstGeom>
        </p:spPr>
        <p:txBody>
          <a:bodyPr wrap="square">
            <a:spAutoFit/>
          </a:bodyPr>
          <a:lstStyle/>
          <a:p>
            <a:pPr algn="ctr"/>
            <a:r>
              <a:rPr lang="en-US" sz="3200" b="1" i="1" dirty="0"/>
              <a:t>“My God sent His angel and shut the lions’ mouths, so that they have not hurt me, because I was found innocent before Him; and also, O king, I have done no wrong before you.”</a:t>
            </a:r>
          </a:p>
          <a:p>
            <a:pPr algn="ctr"/>
            <a:endParaRPr lang="en-US" sz="1800" b="1" i="1" dirty="0"/>
          </a:p>
          <a:p>
            <a:pPr algn="ctr"/>
            <a:r>
              <a:rPr lang="en-US" sz="2800" dirty="0"/>
              <a:t>                                                                         Daniel 6:22</a:t>
            </a:r>
          </a:p>
        </p:txBody>
      </p:sp>
    </p:spTree>
    <p:extLst>
      <p:ext uri="{BB962C8B-B14F-4D97-AF65-F5344CB8AC3E}">
        <p14:creationId xmlns:p14="http://schemas.microsoft.com/office/powerpoint/2010/main" val="642563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A5EF90F-302A-3991-5EB3-0B5906D3CC83}"/>
              </a:ext>
            </a:extLst>
          </p:cNvPr>
          <p:cNvSpPr/>
          <p:nvPr/>
        </p:nvSpPr>
        <p:spPr>
          <a:xfrm>
            <a:off x="76200" y="1518266"/>
            <a:ext cx="10820400" cy="2277547"/>
          </a:xfrm>
          <a:prstGeom prst="rect">
            <a:avLst/>
          </a:prstGeom>
        </p:spPr>
        <p:txBody>
          <a:bodyPr wrap="square">
            <a:spAutoFit/>
          </a:bodyPr>
          <a:lstStyle/>
          <a:p>
            <a:pPr algn="ctr"/>
            <a:r>
              <a:rPr lang="en-US" sz="3200" b="1" i="1" dirty="0"/>
              <a:t>“The Lord is not slack concerning His promise, as some count slackness, but is longsuffering toward us, not willing that any should perish but that all should come to repentance.”</a:t>
            </a:r>
          </a:p>
          <a:p>
            <a:pPr algn="ctr"/>
            <a:endParaRPr lang="en-US" sz="1800" b="1" i="1" dirty="0"/>
          </a:p>
          <a:p>
            <a:pPr algn="ctr"/>
            <a:r>
              <a:rPr lang="en-US" sz="2800" dirty="0"/>
              <a:t>                                                                                 2 Peter 3:9</a:t>
            </a:r>
          </a:p>
        </p:txBody>
      </p:sp>
    </p:spTree>
    <p:extLst>
      <p:ext uri="{BB962C8B-B14F-4D97-AF65-F5344CB8AC3E}">
        <p14:creationId xmlns:p14="http://schemas.microsoft.com/office/powerpoint/2010/main" val="269993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s://www.blueoceanbrain.com/wordpress/wp-content/uploads/2015/04/Power-of-Choice-Architecture.jpg"/>
          <p:cNvPicPr>
            <a:picLocks noChangeAspect="1" noChangeArrowheads="1"/>
          </p:cNvPicPr>
          <p:nvPr/>
        </p:nvPicPr>
        <p:blipFill>
          <a:blip r:embed="rId2" cstate="print"/>
          <a:srcRect/>
          <a:stretch>
            <a:fillRect/>
          </a:stretch>
        </p:blipFill>
        <p:spPr bwMode="auto">
          <a:xfrm>
            <a:off x="-67733" y="0"/>
            <a:ext cx="11108266" cy="6858000"/>
          </a:xfrm>
          <a:prstGeom prst="rect">
            <a:avLst/>
          </a:prstGeom>
          <a:noFill/>
        </p:spPr>
      </p:pic>
      <p:sp>
        <p:nvSpPr>
          <p:cNvPr id="3" name="Title 2"/>
          <p:cNvSpPr txBox="1">
            <a:spLocks/>
          </p:cNvSpPr>
          <p:nvPr/>
        </p:nvSpPr>
        <p:spPr>
          <a:xfrm>
            <a:off x="1143000" y="222649"/>
            <a:ext cx="8686800" cy="857250"/>
          </a:xfrm>
          <a:prstGeom prst="rect">
            <a:avLst/>
          </a:prstGeom>
        </p:spPr>
        <p:txBody>
          <a:bodyPr/>
          <a:lstStyle/>
          <a:p>
            <a:pPr algn="ctr" defTabSz="914400">
              <a:spcBef>
                <a:spcPct val="0"/>
              </a:spcBef>
              <a:defRPr/>
            </a:pPr>
            <a:r>
              <a:rPr lang="en-US" sz="6000" b="1" dirty="0">
                <a:latin typeface="Arial Black" pitchFamily="34" charset="0"/>
                <a:ea typeface="+mj-ea"/>
                <a:cs typeface="+mj-cs"/>
              </a:rPr>
              <a:t>MAN</a:t>
            </a:r>
          </a:p>
        </p:txBody>
      </p:sp>
      <p:sp>
        <p:nvSpPr>
          <p:cNvPr id="4" name="Content Placeholder 3"/>
          <p:cNvSpPr txBox="1">
            <a:spLocks/>
          </p:cNvSpPr>
          <p:nvPr/>
        </p:nvSpPr>
        <p:spPr>
          <a:xfrm>
            <a:off x="1143000" y="1676400"/>
            <a:ext cx="8686800" cy="1752600"/>
          </a:xfrm>
          <a:prstGeom prst="rect">
            <a:avLst/>
          </a:prstGeom>
        </p:spPr>
        <p:txBody>
          <a:bodyPr>
            <a:normAutofit/>
          </a:bodyPr>
          <a:lstStyle/>
          <a:p>
            <a:pPr marL="342900" indent="-342900" algn="ctr" defTabSz="914400">
              <a:spcBef>
                <a:spcPct val="20000"/>
              </a:spcBef>
              <a:defRPr/>
            </a:pPr>
            <a:r>
              <a:rPr lang="en-US" sz="4000" b="1" dirty="0"/>
              <a:t>WE HAVE THE POWER OF CHOICE-                                  TO CHOOSE WHO WE WILL FOLLOW!</a:t>
            </a:r>
          </a:p>
        </p:txBody>
      </p:sp>
      <p:sp>
        <p:nvSpPr>
          <p:cNvPr id="2" name="Flowchart: Terminator 1">
            <a:extLst>
              <a:ext uri="{FF2B5EF4-FFF2-40B4-BE49-F238E27FC236}">
                <a16:creationId xmlns:a16="http://schemas.microsoft.com/office/drawing/2014/main" id="{10806FC7-C2DD-DB30-F62E-473A4D8B4762}"/>
              </a:ext>
            </a:extLst>
          </p:cNvPr>
          <p:cNvSpPr/>
          <p:nvPr/>
        </p:nvSpPr>
        <p:spPr>
          <a:xfrm>
            <a:off x="3962400" y="1273770"/>
            <a:ext cx="3048000" cy="152401"/>
          </a:xfrm>
          <a:prstGeom prst="flowChartTerminator">
            <a:avLst/>
          </a:prstGeom>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1642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26963" y="0"/>
            <a:ext cx="11040533" cy="6858000"/>
          </a:xfrm>
          <a:prstGeom prst="rect">
            <a:avLst/>
          </a:prstGeom>
          <a:noFill/>
        </p:spPr>
      </p:pic>
      <p:sp>
        <p:nvSpPr>
          <p:cNvPr id="4" name="Title 3"/>
          <p:cNvSpPr>
            <a:spLocks noGrp="1"/>
          </p:cNvSpPr>
          <p:nvPr>
            <p:ph type="title"/>
          </p:nvPr>
        </p:nvSpPr>
        <p:spPr>
          <a:xfrm>
            <a:off x="457200" y="599931"/>
            <a:ext cx="10134600" cy="1204116"/>
          </a:xfrm>
        </p:spPr>
        <p:txBody>
          <a:bodyPr>
            <a:normAutofit/>
          </a:bodyPr>
          <a:lstStyle/>
          <a:p>
            <a:r>
              <a:rPr lang="en-US" sz="6000" dirty="0">
                <a:latin typeface="Arial Black" pitchFamily="34" charset="0"/>
              </a:rPr>
              <a:t>GOD IS ALL POWERFUL</a:t>
            </a:r>
          </a:p>
        </p:txBody>
      </p:sp>
      <p:sp>
        <p:nvSpPr>
          <p:cNvPr id="5" name="Content Placeholder 4"/>
          <p:cNvSpPr>
            <a:spLocks noGrp="1"/>
          </p:cNvSpPr>
          <p:nvPr>
            <p:ph idx="1"/>
          </p:nvPr>
        </p:nvSpPr>
        <p:spPr>
          <a:xfrm>
            <a:off x="2019300" y="2581875"/>
            <a:ext cx="6934200" cy="1541955"/>
          </a:xfrm>
        </p:spPr>
        <p:txBody>
          <a:bodyPr>
            <a:normAutofit/>
          </a:bodyPr>
          <a:lstStyle/>
          <a:p>
            <a:pPr algn="ctr">
              <a:buNone/>
            </a:pPr>
            <a:r>
              <a:rPr lang="en-US" sz="4400" b="1" dirty="0"/>
              <a:t>STICK CLOSE TO HIM                AND YOU WILL FIND</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813715"/>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3">
            <a:extLst>
              <a:ext uri="{FF2B5EF4-FFF2-40B4-BE49-F238E27FC236}">
                <a16:creationId xmlns:a16="http://schemas.microsoft.com/office/drawing/2014/main" id="{746039A4-F95F-10D6-7A46-555024E97D6E}"/>
              </a:ext>
            </a:extLst>
          </p:cNvPr>
          <p:cNvSpPr txBox="1">
            <a:spLocks/>
          </p:cNvSpPr>
          <p:nvPr/>
        </p:nvSpPr>
        <p:spPr>
          <a:xfrm>
            <a:off x="385233" y="4123830"/>
            <a:ext cx="10134600" cy="12041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latin typeface="Arial Black" pitchFamily="34" charset="0"/>
              </a:rPr>
              <a:t>GREAT POWER</a:t>
            </a:r>
          </a:p>
        </p:txBody>
      </p:sp>
    </p:spTree>
    <p:extLst>
      <p:ext uri="{BB962C8B-B14F-4D97-AF65-F5344CB8AC3E}">
        <p14:creationId xmlns:p14="http://schemas.microsoft.com/office/powerpoint/2010/main" val="90507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amykessel.com/wp-content/uploads/2014/09/lightbulb.jpg"/>
          <p:cNvPicPr>
            <a:picLocks noChangeAspect="1" noChangeArrowheads="1"/>
          </p:cNvPicPr>
          <p:nvPr/>
        </p:nvPicPr>
        <p:blipFill>
          <a:blip r:embed="rId3" cstate="print"/>
          <a:srcRect/>
          <a:stretch>
            <a:fillRect/>
          </a:stretch>
        </p:blipFill>
        <p:spPr bwMode="auto">
          <a:xfrm>
            <a:off x="0" y="25977"/>
            <a:ext cx="10972800" cy="6806046"/>
          </a:xfrm>
          <a:prstGeom prst="rect">
            <a:avLst/>
          </a:prstGeom>
          <a:noFill/>
        </p:spPr>
      </p:pic>
      <p:sp>
        <p:nvSpPr>
          <p:cNvPr id="4" name="TextBox 3"/>
          <p:cNvSpPr txBox="1"/>
          <p:nvPr/>
        </p:nvSpPr>
        <p:spPr>
          <a:xfrm>
            <a:off x="1066800" y="838200"/>
            <a:ext cx="8839200" cy="830997"/>
          </a:xfrm>
          <a:prstGeom prst="rect">
            <a:avLst/>
          </a:prstGeom>
          <a:noFill/>
        </p:spPr>
        <p:txBody>
          <a:bodyPr wrap="square" rtlCol="0">
            <a:spAutoFit/>
          </a:bodyPr>
          <a:lstStyle/>
          <a:p>
            <a:pPr algn="ctr"/>
            <a:r>
              <a:rPr lang="en-US" sz="4800" dirty="0">
                <a:solidFill>
                  <a:schemeClr val="bg1"/>
                </a:solidFill>
                <a:latin typeface="Arial Black" pitchFamily="34" charset="0"/>
              </a:rPr>
              <a:t>Who Has The Power?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amykessel.com/wp-content/uploads/2014/09/lightbulb.jpg"/>
          <p:cNvPicPr>
            <a:picLocks noChangeAspect="1" noChangeArrowheads="1"/>
          </p:cNvPicPr>
          <p:nvPr/>
        </p:nvPicPr>
        <p:blipFill>
          <a:blip r:embed="rId3" cstate="print"/>
          <a:srcRect/>
          <a:stretch>
            <a:fillRect/>
          </a:stretch>
        </p:blipFill>
        <p:spPr bwMode="auto">
          <a:xfrm>
            <a:off x="0" y="25977"/>
            <a:ext cx="10972800" cy="6806046"/>
          </a:xfrm>
          <a:prstGeom prst="rect">
            <a:avLst/>
          </a:prstGeom>
          <a:noFill/>
        </p:spPr>
      </p:pic>
      <p:sp>
        <p:nvSpPr>
          <p:cNvPr id="4" name="TextBox 3"/>
          <p:cNvSpPr txBox="1"/>
          <p:nvPr/>
        </p:nvSpPr>
        <p:spPr>
          <a:xfrm>
            <a:off x="1066800" y="838200"/>
            <a:ext cx="8839200" cy="830997"/>
          </a:xfrm>
          <a:prstGeom prst="rect">
            <a:avLst/>
          </a:prstGeom>
          <a:noFill/>
        </p:spPr>
        <p:txBody>
          <a:bodyPr wrap="square" rtlCol="0">
            <a:spAutoFit/>
          </a:bodyPr>
          <a:lstStyle/>
          <a:p>
            <a:pPr algn="ctr"/>
            <a:r>
              <a:rPr lang="en-US" sz="4800" dirty="0">
                <a:solidFill>
                  <a:schemeClr val="bg1"/>
                </a:solidFill>
                <a:latin typeface="Arial Black" pitchFamily="34" charset="0"/>
              </a:rPr>
              <a:t>Who Has The Power?</a:t>
            </a:r>
          </a:p>
        </p:txBody>
      </p:sp>
      <p:sp>
        <p:nvSpPr>
          <p:cNvPr id="2" name="TextBox 1">
            <a:extLst>
              <a:ext uri="{FF2B5EF4-FFF2-40B4-BE49-F238E27FC236}">
                <a16:creationId xmlns:a16="http://schemas.microsoft.com/office/drawing/2014/main" id="{7F32AEF9-C1F5-CE3E-DE57-08E9B4AA9194}"/>
              </a:ext>
            </a:extLst>
          </p:cNvPr>
          <p:cNvSpPr txBox="1"/>
          <p:nvPr/>
        </p:nvSpPr>
        <p:spPr>
          <a:xfrm>
            <a:off x="1295400" y="4800600"/>
            <a:ext cx="8610600" cy="830997"/>
          </a:xfrm>
          <a:prstGeom prst="rect">
            <a:avLst/>
          </a:prstGeom>
          <a:noFill/>
        </p:spPr>
        <p:txBody>
          <a:bodyPr wrap="square" rtlCol="0">
            <a:spAutoFit/>
          </a:bodyPr>
          <a:lstStyle/>
          <a:p>
            <a:pPr algn="ctr"/>
            <a:r>
              <a:rPr lang="en-US" sz="4800" dirty="0">
                <a:solidFill>
                  <a:srgbClr val="FFC000"/>
                </a:solidFill>
                <a:latin typeface="Arial Black" pitchFamily="34" charset="0"/>
              </a:rPr>
              <a:t>GOD – SATAN - MAN?</a:t>
            </a:r>
          </a:p>
        </p:txBody>
      </p:sp>
    </p:spTree>
    <p:extLst>
      <p:ext uri="{BB962C8B-B14F-4D97-AF65-F5344CB8AC3E}">
        <p14:creationId xmlns:p14="http://schemas.microsoft.com/office/powerpoint/2010/main" val="167896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057400"/>
            <a:ext cx="9875520" cy="4068764"/>
          </a:xfrm>
        </p:spPr>
        <p:txBody>
          <a:bodyPr>
            <a:normAutofit/>
          </a:bodyPr>
          <a:lstStyle/>
          <a:p>
            <a:pPr algn="ctr">
              <a:buNone/>
            </a:pPr>
            <a:r>
              <a:rPr lang="en-US" sz="4400" b="1" dirty="0"/>
              <a:t>GOD IS ALL POWERFUL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1828800"/>
            <a:ext cx="9662160" cy="838200"/>
          </a:xfrm>
        </p:spPr>
        <p:txBody>
          <a:bodyPr>
            <a:normAutofit/>
          </a:bodyPr>
          <a:lstStyle/>
          <a:p>
            <a:pPr algn="ctr">
              <a:buNone/>
            </a:pPr>
            <a:r>
              <a:rPr lang="en-US" sz="4400" b="1" dirty="0"/>
              <a:t>GOD IS ALL POWERFUL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06A2AA5-B84D-66EA-544F-43F1C5D715BF}"/>
              </a:ext>
            </a:extLst>
          </p:cNvPr>
          <p:cNvSpPr/>
          <p:nvPr/>
        </p:nvSpPr>
        <p:spPr>
          <a:xfrm>
            <a:off x="1066800" y="3048000"/>
            <a:ext cx="8534400" cy="2769989"/>
          </a:xfrm>
          <a:prstGeom prst="rect">
            <a:avLst/>
          </a:prstGeom>
        </p:spPr>
        <p:txBody>
          <a:bodyPr wrap="square">
            <a:spAutoFit/>
          </a:bodyPr>
          <a:lstStyle/>
          <a:p>
            <a:pPr algn="ctr"/>
            <a:r>
              <a:rPr lang="en-US" sz="3200" b="1" i="1" dirty="0"/>
              <a:t>“And when He had made an end of speaking with him on Mount Sinai, He gave Moses two tablets of the Testimony, tablets of stone,                    written with the finger of God.”</a:t>
            </a:r>
          </a:p>
          <a:p>
            <a:pPr algn="ctr"/>
            <a:endParaRPr lang="en-US" sz="1800" b="1" i="1" dirty="0"/>
          </a:p>
          <a:p>
            <a:pPr algn="ctr"/>
            <a:r>
              <a:rPr lang="en-US" sz="2800" dirty="0"/>
              <a:t>Exodus 31:18</a:t>
            </a:r>
          </a:p>
        </p:txBody>
      </p:sp>
    </p:spTree>
    <p:extLst>
      <p:ext uri="{BB962C8B-B14F-4D97-AF65-F5344CB8AC3E}">
        <p14:creationId xmlns:p14="http://schemas.microsoft.com/office/powerpoint/2010/main" val="91403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1828800"/>
            <a:ext cx="9662160" cy="838200"/>
          </a:xfrm>
        </p:spPr>
        <p:txBody>
          <a:bodyPr>
            <a:normAutofit/>
          </a:bodyPr>
          <a:lstStyle/>
          <a:p>
            <a:pPr algn="ctr">
              <a:buNone/>
            </a:pPr>
            <a:r>
              <a:rPr lang="en-US" sz="4400" b="1" dirty="0"/>
              <a:t>GOD IS ALL POWERFUL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06A2AA5-B84D-66EA-544F-43F1C5D715BF}"/>
              </a:ext>
            </a:extLst>
          </p:cNvPr>
          <p:cNvSpPr/>
          <p:nvPr/>
        </p:nvSpPr>
        <p:spPr>
          <a:xfrm>
            <a:off x="1112520" y="3618637"/>
            <a:ext cx="8534400" cy="1785104"/>
          </a:xfrm>
          <a:prstGeom prst="rect">
            <a:avLst/>
          </a:prstGeom>
        </p:spPr>
        <p:txBody>
          <a:bodyPr wrap="square">
            <a:spAutoFit/>
          </a:bodyPr>
          <a:lstStyle/>
          <a:p>
            <a:pPr algn="ctr"/>
            <a:r>
              <a:rPr lang="en-US" sz="3200" b="1" i="1" dirty="0"/>
              <a:t>“But if I cast out demons with the finger of God, surely the kingdom of God has come upon you.”</a:t>
            </a:r>
          </a:p>
          <a:p>
            <a:pPr algn="ctr"/>
            <a:endParaRPr lang="en-US" sz="1800" b="1" i="1" dirty="0"/>
          </a:p>
          <a:p>
            <a:pPr algn="ctr"/>
            <a:r>
              <a:rPr lang="en-US" sz="2800" dirty="0"/>
              <a:t>Luke 11:20</a:t>
            </a:r>
          </a:p>
        </p:txBody>
      </p:sp>
    </p:spTree>
    <p:extLst>
      <p:ext uri="{BB962C8B-B14F-4D97-AF65-F5344CB8AC3E}">
        <p14:creationId xmlns:p14="http://schemas.microsoft.com/office/powerpoint/2010/main" val="226890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1828800"/>
            <a:ext cx="9662160" cy="838200"/>
          </a:xfrm>
        </p:spPr>
        <p:txBody>
          <a:bodyPr>
            <a:normAutofit/>
          </a:bodyPr>
          <a:lstStyle/>
          <a:p>
            <a:pPr algn="ctr">
              <a:buNone/>
            </a:pPr>
            <a:r>
              <a:rPr lang="en-US" sz="4400" b="1" dirty="0"/>
              <a:t>GOD IS ALL POWERFUL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06A2AA5-B84D-66EA-544F-43F1C5D715BF}"/>
              </a:ext>
            </a:extLst>
          </p:cNvPr>
          <p:cNvSpPr/>
          <p:nvPr/>
        </p:nvSpPr>
        <p:spPr>
          <a:xfrm>
            <a:off x="1185333" y="3276600"/>
            <a:ext cx="8534400" cy="2277547"/>
          </a:xfrm>
          <a:prstGeom prst="rect">
            <a:avLst/>
          </a:prstGeom>
        </p:spPr>
        <p:txBody>
          <a:bodyPr wrap="square">
            <a:spAutoFit/>
          </a:bodyPr>
          <a:lstStyle/>
          <a:p>
            <a:pPr algn="ctr"/>
            <a:r>
              <a:rPr lang="en-US" sz="3200" b="1" i="1" dirty="0"/>
              <a:t>“As for the Almighty, we cannot find Him; He is excellent in power, In judgment and abundant justice; He does not oppress.”</a:t>
            </a:r>
          </a:p>
          <a:p>
            <a:pPr algn="ctr"/>
            <a:endParaRPr lang="en-US" sz="1800" b="1" i="1" dirty="0"/>
          </a:p>
          <a:p>
            <a:pPr algn="ctr"/>
            <a:r>
              <a:rPr lang="en-US" sz="2800" dirty="0"/>
              <a:t>Job 37:23</a:t>
            </a:r>
          </a:p>
        </p:txBody>
      </p:sp>
    </p:spTree>
    <p:extLst>
      <p:ext uri="{BB962C8B-B14F-4D97-AF65-F5344CB8AC3E}">
        <p14:creationId xmlns:p14="http://schemas.microsoft.com/office/powerpoint/2010/main" val="202178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667000"/>
            <a:ext cx="9875520" cy="4068764"/>
          </a:xfrm>
        </p:spPr>
        <p:txBody>
          <a:bodyPr>
            <a:normAutofit/>
          </a:bodyPr>
          <a:lstStyle/>
          <a:p>
            <a:pPr algn="ctr">
              <a:buNone/>
            </a:pPr>
            <a:r>
              <a:rPr lang="en-US" sz="6000" b="1" dirty="0"/>
              <a:t>GOD IS IN CONTROL               OF ALL THINGS!</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121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057400"/>
            <a:ext cx="9875520" cy="4068764"/>
          </a:xfrm>
        </p:spPr>
        <p:txBody>
          <a:bodyPr>
            <a:normAutofit/>
          </a:bodyPr>
          <a:lstStyle/>
          <a:p>
            <a:pPr algn="ctr">
              <a:buNone/>
            </a:pPr>
            <a:r>
              <a:rPr lang="en-US" sz="4400" b="1" dirty="0"/>
              <a:t>GOD IS IN CONTROL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625491C-D2CA-B375-D172-AE11724FEB28}"/>
              </a:ext>
            </a:extLst>
          </p:cNvPr>
          <p:cNvSpPr/>
          <p:nvPr/>
        </p:nvSpPr>
        <p:spPr>
          <a:xfrm>
            <a:off x="1185333" y="3276600"/>
            <a:ext cx="8534400" cy="1785104"/>
          </a:xfrm>
          <a:prstGeom prst="rect">
            <a:avLst/>
          </a:prstGeom>
        </p:spPr>
        <p:txBody>
          <a:bodyPr wrap="square">
            <a:spAutoFit/>
          </a:bodyPr>
          <a:lstStyle/>
          <a:p>
            <a:pPr algn="ctr"/>
            <a:r>
              <a:rPr lang="en-US" sz="3200" b="1" i="1" dirty="0"/>
              <a:t>“I can do all things through Christ                      who strengthens me.”</a:t>
            </a:r>
          </a:p>
          <a:p>
            <a:pPr algn="ctr"/>
            <a:endParaRPr lang="en-US" sz="1800" b="1" i="1" dirty="0"/>
          </a:p>
          <a:p>
            <a:pPr algn="ctr"/>
            <a:r>
              <a:rPr lang="en-US" sz="2800" dirty="0"/>
              <a:t>Philippians 4:13</a:t>
            </a:r>
          </a:p>
        </p:txBody>
      </p:sp>
    </p:spTree>
    <p:extLst>
      <p:ext uri="{BB962C8B-B14F-4D97-AF65-F5344CB8AC3E}">
        <p14:creationId xmlns:p14="http://schemas.microsoft.com/office/powerpoint/2010/main" val="334728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revago.net/wp-content/uploads/2014/09/Glory-011.jpg"/>
          <p:cNvPicPr>
            <a:picLocks noChangeAspect="1" noChangeArrowheads="1"/>
          </p:cNvPicPr>
          <p:nvPr/>
        </p:nvPicPr>
        <p:blipFill>
          <a:blip r:embed="rId2" cstate="print"/>
          <a:srcRect/>
          <a:stretch>
            <a:fillRect/>
          </a:stretch>
        </p:blipFill>
        <p:spPr bwMode="auto">
          <a:xfrm>
            <a:off x="-67733" y="0"/>
            <a:ext cx="11040533" cy="6858000"/>
          </a:xfrm>
          <a:prstGeom prst="rect">
            <a:avLst/>
          </a:prstGeom>
          <a:noFill/>
        </p:spPr>
      </p:pic>
      <p:sp>
        <p:nvSpPr>
          <p:cNvPr id="4" name="Title 3"/>
          <p:cNvSpPr>
            <a:spLocks noGrp="1"/>
          </p:cNvSpPr>
          <p:nvPr>
            <p:ph type="title"/>
          </p:nvPr>
        </p:nvSpPr>
        <p:spPr>
          <a:xfrm>
            <a:off x="1371600" y="381000"/>
            <a:ext cx="8229600" cy="1066800"/>
          </a:xfrm>
        </p:spPr>
        <p:txBody>
          <a:bodyPr>
            <a:normAutofit/>
          </a:bodyPr>
          <a:lstStyle/>
          <a:p>
            <a:r>
              <a:rPr lang="en-US" sz="6000" dirty="0">
                <a:latin typeface="Arial Black" pitchFamily="34" charset="0"/>
              </a:rPr>
              <a:t>GOD</a:t>
            </a:r>
          </a:p>
        </p:txBody>
      </p:sp>
      <p:sp>
        <p:nvSpPr>
          <p:cNvPr id="5" name="Content Placeholder 4"/>
          <p:cNvSpPr>
            <a:spLocks noGrp="1"/>
          </p:cNvSpPr>
          <p:nvPr>
            <p:ph idx="1"/>
          </p:nvPr>
        </p:nvSpPr>
        <p:spPr>
          <a:xfrm>
            <a:off x="548640" y="2057400"/>
            <a:ext cx="9875520" cy="4068764"/>
          </a:xfrm>
        </p:spPr>
        <p:txBody>
          <a:bodyPr>
            <a:normAutofit/>
          </a:bodyPr>
          <a:lstStyle/>
          <a:p>
            <a:pPr algn="ctr">
              <a:buNone/>
            </a:pPr>
            <a:r>
              <a:rPr lang="en-US" sz="4400" b="1" dirty="0"/>
              <a:t>GOD IS IN CONTROL</a:t>
            </a:r>
          </a:p>
        </p:txBody>
      </p:sp>
      <p:sp>
        <p:nvSpPr>
          <p:cNvPr id="2" name="Flowchart: Terminator 1">
            <a:extLst>
              <a:ext uri="{FF2B5EF4-FFF2-40B4-BE49-F238E27FC236}">
                <a16:creationId xmlns:a16="http://schemas.microsoft.com/office/drawing/2014/main" id="{1B7D7688-9F7E-7791-4BC9-02DB221D661A}"/>
              </a:ext>
            </a:extLst>
          </p:cNvPr>
          <p:cNvSpPr/>
          <p:nvPr/>
        </p:nvSpPr>
        <p:spPr>
          <a:xfrm>
            <a:off x="3962400" y="1447799"/>
            <a:ext cx="3048000" cy="152401"/>
          </a:xfrm>
          <a:prstGeom prst="flowChartTerminator">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625491C-D2CA-B375-D172-AE11724FEB28}"/>
              </a:ext>
            </a:extLst>
          </p:cNvPr>
          <p:cNvSpPr/>
          <p:nvPr/>
        </p:nvSpPr>
        <p:spPr>
          <a:xfrm>
            <a:off x="1185333" y="3276600"/>
            <a:ext cx="8534400" cy="2800767"/>
          </a:xfrm>
          <a:prstGeom prst="rect">
            <a:avLst/>
          </a:prstGeom>
        </p:spPr>
        <p:txBody>
          <a:bodyPr wrap="square">
            <a:spAutoFit/>
          </a:bodyPr>
          <a:lstStyle/>
          <a:p>
            <a:pPr algn="ctr"/>
            <a:r>
              <a:rPr lang="en-US" sz="3200" b="1" i="1" dirty="0"/>
              <a:t>“Therefore know that the LORD your God, He is God, the faithful God who keeps covenant and mercy for a thousand generations with those who love Him and keep His commandments;”</a:t>
            </a:r>
          </a:p>
          <a:p>
            <a:pPr algn="ctr"/>
            <a:endParaRPr lang="en-US" sz="1800" b="1" i="1" dirty="0"/>
          </a:p>
          <a:p>
            <a:pPr algn="ctr"/>
            <a:r>
              <a:rPr lang="en-US" sz="2800" dirty="0"/>
              <a:t>Deuteronomy 7:9</a:t>
            </a:r>
          </a:p>
        </p:txBody>
      </p:sp>
    </p:spTree>
    <p:extLst>
      <p:ext uri="{BB962C8B-B14F-4D97-AF65-F5344CB8AC3E}">
        <p14:creationId xmlns:p14="http://schemas.microsoft.com/office/powerpoint/2010/main" val="1067597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563</Words>
  <Application>Microsoft Office PowerPoint</Application>
  <PresentationFormat>Custom</PresentationFormat>
  <Paragraphs>87</Paragraphs>
  <Slides>27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Calibri</vt:lpstr>
      <vt:lpstr>Impact</vt:lpstr>
      <vt:lpstr>Office Theme</vt:lpstr>
      <vt:lpstr>PowerPoint Presentation</vt:lpstr>
      <vt:lpstr>PowerPoint Presentation</vt:lpstr>
      <vt:lpstr>GOD</vt:lpstr>
      <vt:lpstr>GOD</vt:lpstr>
      <vt:lpstr>GOD</vt:lpstr>
      <vt:lpstr>GOD</vt:lpstr>
      <vt:lpstr>GOD</vt:lpstr>
      <vt:lpstr>GOD</vt:lpstr>
      <vt:lpstr>GOD</vt:lpstr>
      <vt:lpstr>GOD</vt:lpstr>
      <vt:lpstr>GOD</vt:lpstr>
      <vt:lpstr>SATAN</vt:lpstr>
      <vt:lpstr>SATAN</vt:lpstr>
      <vt:lpstr>SATAN</vt:lpstr>
      <vt:lpstr>SATAN</vt:lpstr>
      <vt:lpstr>SATAN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IS ALL POWERFUL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45</cp:revision>
  <dcterms:created xsi:type="dcterms:W3CDTF">2013-10-19T22:18:57Z</dcterms:created>
  <dcterms:modified xsi:type="dcterms:W3CDTF">2023-12-03T23:31:06Z</dcterms:modified>
</cp:coreProperties>
</file>