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68" r:id="rId2"/>
    <p:sldId id="370" r:id="rId3"/>
    <p:sldId id="378" r:id="rId4"/>
    <p:sldId id="293" r:id="rId5"/>
    <p:sldId id="379" r:id="rId6"/>
    <p:sldId id="382" r:id="rId7"/>
    <p:sldId id="381" r:id="rId8"/>
    <p:sldId id="383" r:id="rId9"/>
    <p:sldId id="377" r:id="rId10"/>
    <p:sldId id="385" r:id="rId11"/>
    <p:sldId id="387" r:id="rId12"/>
    <p:sldId id="392" r:id="rId13"/>
    <p:sldId id="391" r:id="rId14"/>
    <p:sldId id="388" r:id="rId15"/>
    <p:sldId id="389" r:id="rId16"/>
    <p:sldId id="390" r:id="rId17"/>
    <p:sldId id="393" r:id="rId18"/>
    <p:sldId id="394" r:id="rId19"/>
    <p:sldId id="395" r:id="rId20"/>
    <p:sldId id="396" r:id="rId21"/>
    <p:sldId id="397" r:id="rId22"/>
    <p:sldId id="398" r:id="rId23"/>
    <p:sldId id="400" r:id="rId24"/>
    <p:sldId id="401" r:id="rId25"/>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41E"/>
    <a:srgbClr val="F5BB93"/>
    <a:srgbClr val="8A0000"/>
    <a:srgbClr val="FF4F4F"/>
    <a:srgbClr val="FFFFD9"/>
    <a:srgbClr val="FFFF99"/>
    <a:srgbClr val="FFFAEB"/>
    <a:srgbClr val="FFF3CD"/>
    <a:srgbClr val="FFECAF"/>
    <a:srgbClr val="FFF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10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3B9F5-D5EA-4BFF-87B7-3330C4B7F441}" type="datetimeFigureOut">
              <a:rPr lang="en-US" smtClean="0"/>
              <a:t>11/15/2023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038C9-4383-46B4-9598-4B4260746CA5}" type="slidenum">
              <a:rPr lang="en-US" smtClean="0"/>
              <a:t>‹#›</a:t>
            </a:fld>
            <a:endParaRPr lang="en-US"/>
          </a:p>
        </p:txBody>
      </p:sp>
    </p:spTree>
    <p:extLst>
      <p:ext uri="{BB962C8B-B14F-4D97-AF65-F5344CB8AC3E}">
        <p14:creationId xmlns:p14="http://schemas.microsoft.com/office/powerpoint/2010/main" val="233932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82759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3354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9218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5064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656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252678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100135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77751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96003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302160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dirty="0"/>
              <a:t>Click icon to add picture</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5BA82-FC49-4740-8BA5-146E3E7EEE29}"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EAD6D-23F4-4E46-A1D2-6A6C1BAFEFBD}" type="slidenum">
              <a:rPr lang="en-US" smtClean="0"/>
              <a:t>‹#›</a:t>
            </a:fld>
            <a:endParaRPr lang="en-US" dirty="0"/>
          </a:p>
        </p:txBody>
      </p:sp>
    </p:spTree>
    <p:extLst>
      <p:ext uri="{BB962C8B-B14F-4D97-AF65-F5344CB8AC3E}">
        <p14:creationId xmlns:p14="http://schemas.microsoft.com/office/powerpoint/2010/main" val="42870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1C95BA82-FC49-4740-8BA5-146E3E7EEE29}" type="datetimeFigureOut">
              <a:rPr lang="en-US" smtClean="0"/>
              <a:t>11/15/2023</a:t>
            </a:fld>
            <a:endParaRPr lang="en-US" dirty="0"/>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06BEAD6D-23F4-4E46-A1D2-6A6C1BAFEFBD}" type="slidenum">
              <a:rPr lang="en-US" smtClean="0"/>
              <a:t>‹#›</a:t>
            </a:fld>
            <a:endParaRPr lang="en-US" dirty="0"/>
          </a:p>
        </p:txBody>
      </p:sp>
    </p:spTree>
    <p:extLst>
      <p:ext uri="{BB962C8B-B14F-4D97-AF65-F5344CB8AC3E}">
        <p14:creationId xmlns:p14="http://schemas.microsoft.com/office/powerpoint/2010/main" val="301256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0EC1395D-9218-FF92-03BD-AAB45F57D2EE}"/>
              </a:ext>
            </a:extLst>
          </p:cNvPr>
          <p:cNvPicPr>
            <a:picLocks noChangeAspect="1" noChangeArrowheads="1"/>
          </p:cNvPicPr>
          <p:nvPr/>
        </p:nvPicPr>
        <p:blipFill>
          <a:blip r:embed="rId2" cstate="print"/>
          <a:srcRect/>
          <a:stretch>
            <a:fillRect/>
          </a:stretch>
        </p:blipFill>
        <p:spPr bwMode="auto">
          <a:xfrm>
            <a:off x="0" y="0"/>
            <a:ext cx="10991557" cy="6858000"/>
          </a:xfrm>
          <a:prstGeom prst="rect">
            <a:avLst/>
          </a:prstGeom>
          <a:noFill/>
        </p:spPr>
      </p:pic>
      <p:sp>
        <p:nvSpPr>
          <p:cNvPr id="4" name="Rectangle 3">
            <a:extLst>
              <a:ext uri="{FF2B5EF4-FFF2-40B4-BE49-F238E27FC236}">
                <a16:creationId xmlns:a16="http://schemas.microsoft.com/office/drawing/2014/main" id="{3183776A-7D0D-B7C9-0458-A635FBC0D094}"/>
              </a:ext>
            </a:extLst>
          </p:cNvPr>
          <p:cNvSpPr/>
          <p:nvPr/>
        </p:nvSpPr>
        <p:spPr>
          <a:xfrm>
            <a:off x="1443771" y="4408772"/>
            <a:ext cx="8104014" cy="2308324"/>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rgbClr val="FFFF00"/>
                </a:solidFill>
                <a:effectLst>
                  <a:glow rad="127000">
                    <a:schemeClr val="tx1"/>
                  </a:glow>
                </a:effectLst>
                <a:latin typeface="Arial Black" pitchFamily="34" charset="0"/>
              </a:rPr>
              <a:t>When the </a:t>
            </a:r>
            <a:br>
              <a:rPr lang="en-US" sz="7200" b="1" cap="none" spc="0" dirty="0">
                <a:ln w="9525">
                  <a:solidFill>
                    <a:schemeClr val="bg1"/>
                  </a:solidFill>
                  <a:prstDash val="solid"/>
                </a:ln>
                <a:solidFill>
                  <a:srgbClr val="FFFF00"/>
                </a:solidFill>
                <a:effectLst>
                  <a:glow rad="127000">
                    <a:schemeClr val="tx1"/>
                  </a:glow>
                </a:effectLst>
                <a:latin typeface="Arial Black" pitchFamily="34" charset="0"/>
              </a:rPr>
            </a:br>
            <a:r>
              <a:rPr lang="en-US" sz="7200" b="1" cap="none" spc="0" dirty="0">
                <a:ln w="9525">
                  <a:solidFill>
                    <a:schemeClr val="bg1"/>
                  </a:solidFill>
                  <a:prstDash val="solid"/>
                </a:ln>
                <a:solidFill>
                  <a:srgbClr val="FFFF00"/>
                </a:solidFill>
                <a:effectLst>
                  <a:glow rad="127000">
                    <a:schemeClr val="tx1"/>
                  </a:glow>
                </a:effectLst>
                <a:latin typeface="Arial Black" pitchFamily="34" charset="0"/>
              </a:rPr>
              <a:t>Moment Strikes</a:t>
            </a:r>
            <a:endParaRPr lang="en-US" sz="7200" b="1" cap="none" spc="0" dirty="0">
              <a:ln w="9525">
                <a:solidFill>
                  <a:schemeClr val="bg1"/>
                </a:solidFill>
                <a:prstDash val="solid"/>
              </a:ln>
              <a:solidFill>
                <a:srgbClr val="FFFF00"/>
              </a:solidFill>
              <a:effectLst>
                <a:glow rad="127000">
                  <a:schemeClr val="tx1"/>
                </a:glow>
              </a:effectLst>
            </a:endParaRPr>
          </a:p>
        </p:txBody>
      </p:sp>
    </p:spTree>
    <p:extLst>
      <p:ext uri="{BB962C8B-B14F-4D97-AF65-F5344CB8AC3E}">
        <p14:creationId xmlns:p14="http://schemas.microsoft.com/office/powerpoint/2010/main" val="197368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5" name="Content Placeholder 5">
            <a:extLst>
              <a:ext uri="{FF2B5EF4-FFF2-40B4-BE49-F238E27FC236}">
                <a16:creationId xmlns:a16="http://schemas.microsoft.com/office/drawing/2014/main" id="{4269F2E3-C456-801E-B678-627B30311E77}"/>
              </a:ext>
            </a:extLst>
          </p:cNvPr>
          <p:cNvSpPr txBox="1">
            <a:spLocks/>
          </p:cNvSpPr>
          <p:nvPr/>
        </p:nvSpPr>
        <p:spPr>
          <a:xfrm>
            <a:off x="1547446" y="2100367"/>
            <a:ext cx="7877908" cy="2162143"/>
          </a:xfrm>
          <a:prstGeom prst="rect">
            <a:avLst/>
          </a:prstGeom>
          <a:noFill/>
        </p:spPr>
        <p:txBody>
          <a:bodyPr vert="horz" lIns="91440" tIns="45720" rIns="91440" bIns="45720" rtlCol="0">
            <a:normAutofit fontScale="92500"/>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None/>
            </a:pPr>
            <a:r>
              <a:rPr lang="en-US" sz="2880" b="1" i="1" dirty="0"/>
              <a:t> </a:t>
            </a:r>
            <a:r>
              <a:rPr lang="en-US" sz="3500" b="1" i="1" dirty="0"/>
              <a:t>“The eyes of the Lord are on the righteous,</a:t>
            </a:r>
          </a:p>
          <a:p>
            <a:pPr algn="ctr">
              <a:buNone/>
            </a:pPr>
            <a:r>
              <a:rPr lang="en-US" sz="3500" b="1" i="1" dirty="0"/>
              <a:t>And His ears are open to their cry.”</a:t>
            </a:r>
          </a:p>
          <a:p>
            <a:pPr algn="ctr">
              <a:buFont typeface="Arial" panose="020B0604020202020204" pitchFamily="34" charset="0"/>
              <a:buNone/>
            </a:pPr>
            <a:endParaRPr lang="en-US" sz="1700" b="1" i="1" dirty="0"/>
          </a:p>
          <a:p>
            <a:pPr algn="ctr">
              <a:buFont typeface="Arial" panose="020B0604020202020204" pitchFamily="34" charset="0"/>
              <a:buNone/>
            </a:pPr>
            <a:r>
              <a:rPr lang="en-US" sz="2600" dirty="0"/>
              <a:t>Psalm 34:15</a:t>
            </a:r>
          </a:p>
        </p:txBody>
      </p:sp>
    </p:spTree>
    <p:extLst>
      <p:ext uri="{BB962C8B-B14F-4D97-AF65-F5344CB8AC3E}">
        <p14:creationId xmlns:p14="http://schemas.microsoft.com/office/powerpoint/2010/main" val="40311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up)">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2" name="Content Placeholder 10">
            <a:extLst>
              <a:ext uri="{FF2B5EF4-FFF2-40B4-BE49-F238E27FC236}">
                <a16:creationId xmlns:a16="http://schemas.microsoft.com/office/drawing/2014/main" id="{7EAFA4F8-EC28-1CF8-5058-C260AB5CA513}"/>
              </a:ext>
            </a:extLst>
          </p:cNvPr>
          <p:cNvSpPr txBox="1">
            <a:spLocks/>
          </p:cNvSpPr>
          <p:nvPr/>
        </p:nvSpPr>
        <p:spPr>
          <a:xfrm>
            <a:off x="239151" y="1900668"/>
            <a:ext cx="10494498"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latin typeface="Arial Black" panose="020B0A04020102020204" pitchFamily="34" charset="0"/>
              </a:rPr>
              <a:t>God has made sure that we do not have to               go it alone</a:t>
            </a:r>
          </a:p>
          <a:p>
            <a:endParaRPr lang="en-US" sz="1300" dirty="0">
              <a:latin typeface="Arial Black" panose="020B0A04020102020204" pitchFamily="34" charset="0"/>
            </a:endParaRP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272379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2" name="Content Placeholder 10">
            <a:extLst>
              <a:ext uri="{FF2B5EF4-FFF2-40B4-BE49-F238E27FC236}">
                <a16:creationId xmlns:a16="http://schemas.microsoft.com/office/drawing/2014/main" id="{7EAFA4F8-EC28-1CF8-5058-C260AB5CA513}"/>
              </a:ext>
            </a:extLst>
          </p:cNvPr>
          <p:cNvSpPr txBox="1">
            <a:spLocks/>
          </p:cNvSpPr>
          <p:nvPr/>
        </p:nvSpPr>
        <p:spPr>
          <a:xfrm>
            <a:off x="239151" y="1900668"/>
            <a:ext cx="10494498"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latin typeface="Arial Black" panose="020B0A04020102020204" pitchFamily="34" charset="0"/>
              </a:rPr>
              <a:t>God has made sure that we do not have to               go it alone</a:t>
            </a:r>
          </a:p>
          <a:p>
            <a:endParaRPr lang="en-US" sz="1300" dirty="0">
              <a:latin typeface="Arial Black" panose="020B0A04020102020204" pitchFamily="34" charset="0"/>
            </a:endParaRPr>
          </a:p>
          <a:p>
            <a:r>
              <a:rPr lang="en-US" sz="2800" dirty="0">
                <a:latin typeface="Arial Black" panose="020B0A04020102020204" pitchFamily="34" charset="0"/>
              </a:rPr>
              <a:t>God has made sure we have everything we need  </a:t>
            </a:r>
            <a:r>
              <a:rPr lang="en-US" sz="800" dirty="0">
                <a:latin typeface="Arial Black" panose="020B0A04020102020204" pitchFamily="34" charset="0"/>
              </a:rPr>
              <a:t> </a:t>
            </a: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36361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2" name="Content Placeholder 10">
            <a:extLst>
              <a:ext uri="{FF2B5EF4-FFF2-40B4-BE49-F238E27FC236}">
                <a16:creationId xmlns:a16="http://schemas.microsoft.com/office/drawing/2014/main" id="{7EAFA4F8-EC28-1CF8-5058-C260AB5CA513}"/>
              </a:ext>
            </a:extLst>
          </p:cNvPr>
          <p:cNvSpPr txBox="1">
            <a:spLocks/>
          </p:cNvSpPr>
          <p:nvPr/>
        </p:nvSpPr>
        <p:spPr>
          <a:xfrm>
            <a:off x="239151" y="1900668"/>
            <a:ext cx="10494498"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latin typeface="Arial Black" panose="020B0A04020102020204" pitchFamily="34" charset="0"/>
              </a:rPr>
              <a:t>God has made sure that we do not have to               go it alone</a:t>
            </a:r>
          </a:p>
          <a:p>
            <a:endParaRPr lang="en-US" sz="1300" dirty="0">
              <a:latin typeface="Arial Black" panose="020B0A04020102020204" pitchFamily="34" charset="0"/>
            </a:endParaRPr>
          </a:p>
          <a:p>
            <a:r>
              <a:rPr lang="en-US" sz="2800" dirty="0">
                <a:latin typeface="Arial Black" panose="020B0A04020102020204" pitchFamily="34" charset="0"/>
              </a:rPr>
              <a:t>God has made sure we have everything we need  </a:t>
            </a:r>
            <a:r>
              <a:rPr lang="en-US" sz="800" dirty="0">
                <a:latin typeface="Arial Black" panose="020B0A04020102020204" pitchFamily="34" charset="0"/>
              </a:rPr>
              <a:t> </a:t>
            </a:r>
          </a:p>
          <a:p>
            <a:endParaRPr lang="en-US" sz="400" dirty="0">
              <a:latin typeface="Arial Black" panose="020B0A04020102020204" pitchFamily="34" charset="0"/>
            </a:endParaRPr>
          </a:p>
          <a:p>
            <a:pPr lvl="1"/>
            <a:r>
              <a:rPr lang="en-US" sz="2440" dirty="0">
                <a:solidFill>
                  <a:schemeClr val="accent5">
                    <a:lumMod val="50000"/>
                  </a:schemeClr>
                </a:solidFill>
                <a:latin typeface="Arial Black" panose="020B0A04020102020204" pitchFamily="34" charset="0"/>
              </a:rPr>
              <a:t>Watchful eye – 1Pet. 3:12</a:t>
            </a: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4951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2" name="Content Placeholder 10">
            <a:extLst>
              <a:ext uri="{FF2B5EF4-FFF2-40B4-BE49-F238E27FC236}">
                <a16:creationId xmlns:a16="http://schemas.microsoft.com/office/drawing/2014/main" id="{7EAFA4F8-EC28-1CF8-5058-C260AB5CA513}"/>
              </a:ext>
            </a:extLst>
          </p:cNvPr>
          <p:cNvSpPr txBox="1">
            <a:spLocks/>
          </p:cNvSpPr>
          <p:nvPr/>
        </p:nvSpPr>
        <p:spPr>
          <a:xfrm>
            <a:off x="239151" y="1900668"/>
            <a:ext cx="10494498"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latin typeface="Arial Black" panose="020B0A04020102020204" pitchFamily="34" charset="0"/>
              </a:rPr>
              <a:t>God has made sure that we do not have to               go it alone</a:t>
            </a:r>
          </a:p>
          <a:p>
            <a:endParaRPr lang="en-US" sz="1300" dirty="0">
              <a:latin typeface="Arial Black" panose="020B0A04020102020204" pitchFamily="34" charset="0"/>
            </a:endParaRPr>
          </a:p>
          <a:p>
            <a:r>
              <a:rPr lang="en-US" sz="2800" dirty="0">
                <a:latin typeface="Arial Black" panose="020B0A04020102020204" pitchFamily="34" charset="0"/>
              </a:rPr>
              <a:t>God has made sure we have everything we need  </a:t>
            </a:r>
            <a:r>
              <a:rPr lang="en-US" sz="800" dirty="0">
                <a:latin typeface="Arial Black" panose="020B0A04020102020204" pitchFamily="34" charset="0"/>
              </a:rPr>
              <a:t> </a:t>
            </a:r>
          </a:p>
          <a:p>
            <a:endParaRPr lang="en-US" sz="400" dirty="0">
              <a:latin typeface="Arial Black" panose="020B0A04020102020204" pitchFamily="34" charset="0"/>
            </a:endParaRPr>
          </a:p>
          <a:p>
            <a:pPr lvl="1"/>
            <a:r>
              <a:rPr lang="en-US" sz="2440" dirty="0">
                <a:solidFill>
                  <a:schemeClr val="accent5">
                    <a:lumMod val="50000"/>
                  </a:schemeClr>
                </a:solidFill>
                <a:latin typeface="Arial Black" panose="020B0A04020102020204" pitchFamily="34" charset="0"/>
              </a:rPr>
              <a:t>Watchful eye – 1Pet. 3:12</a:t>
            </a:r>
          </a:p>
          <a:p>
            <a:pPr lvl="1"/>
            <a:r>
              <a:rPr lang="en-US" sz="2440" dirty="0">
                <a:solidFill>
                  <a:schemeClr val="accent5">
                    <a:lumMod val="50000"/>
                  </a:schemeClr>
                </a:solidFill>
                <a:latin typeface="Arial Black" panose="020B0A04020102020204" pitchFamily="34" charset="0"/>
              </a:rPr>
              <a:t>Armor – Eph. 6:11-18</a:t>
            </a: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103792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2" name="Content Placeholder 10">
            <a:extLst>
              <a:ext uri="{FF2B5EF4-FFF2-40B4-BE49-F238E27FC236}">
                <a16:creationId xmlns:a16="http://schemas.microsoft.com/office/drawing/2014/main" id="{7EAFA4F8-EC28-1CF8-5058-C260AB5CA513}"/>
              </a:ext>
            </a:extLst>
          </p:cNvPr>
          <p:cNvSpPr txBox="1">
            <a:spLocks/>
          </p:cNvSpPr>
          <p:nvPr/>
        </p:nvSpPr>
        <p:spPr>
          <a:xfrm>
            <a:off x="239151" y="1900668"/>
            <a:ext cx="10494498"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latin typeface="Arial Black" panose="020B0A04020102020204" pitchFamily="34" charset="0"/>
              </a:rPr>
              <a:t>God has made sure that we do not have to               go it alone</a:t>
            </a:r>
          </a:p>
          <a:p>
            <a:endParaRPr lang="en-US" sz="1300" dirty="0">
              <a:latin typeface="Arial Black" panose="020B0A04020102020204" pitchFamily="34" charset="0"/>
            </a:endParaRPr>
          </a:p>
          <a:p>
            <a:r>
              <a:rPr lang="en-US" sz="2800" dirty="0">
                <a:latin typeface="Arial Black" panose="020B0A04020102020204" pitchFamily="34" charset="0"/>
              </a:rPr>
              <a:t>God has made sure we have everything we need  </a:t>
            </a:r>
            <a:r>
              <a:rPr lang="en-US" sz="800" dirty="0">
                <a:latin typeface="Arial Black" panose="020B0A04020102020204" pitchFamily="34" charset="0"/>
              </a:rPr>
              <a:t> </a:t>
            </a:r>
          </a:p>
          <a:p>
            <a:endParaRPr lang="en-US" sz="400" dirty="0">
              <a:latin typeface="Arial Black" panose="020B0A04020102020204" pitchFamily="34" charset="0"/>
            </a:endParaRPr>
          </a:p>
          <a:p>
            <a:pPr lvl="1"/>
            <a:r>
              <a:rPr lang="en-US" sz="2440" dirty="0">
                <a:solidFill>
                  <a:schemeClr val="accent5">
                    <a:lumMod val="50000"/>
                  </a:schemeClr>
                </a:solidFill>
                <a:latin typeface="Arial Black" panose="020B0A04020102020204" pitchFamily="34" charset="0"/>
              </a:rPr>
              <a:t>Watchful eye – 1Pet. 3:12</a:t>
            </a:r>
          </a:p>
          <a:p>
            <a:pPr lvl="1"/>
            <a:r>
              <a:rPr lang="en-US" sz="2440" dirty="0">
                <a:solidFill>
                  <a:schemeClr val="accent5">
                    <a:lumMod val="50000"/>
                  </a:schemeClr>
                </a:solidFill>
                <a:latin typeface="Arial Black" panose="020B0A04020102020204" pitchFamily="34" charset="0"/>
              </a:rPr>
              <a:t>Armor – Eph. 6:11-18</a:t>
            </a:r>
          </a:p>
          <a:p>
            <a:pPr lvl="1"/>
            <a:r>
              <a:rPr lang="en-US" sz="2440" dirty="0">
                <a:solidFill>
                  <a:schemeClr val="accent5">
                    <a:lumMod val="50000"/>
                  </a:schemeClr>
                </a:solidFill>
                <a:latin typeface="Arial Black" panose="020B0A04020102020204" pitchFamily="34" charset="0"/>
              </a:rPr>
              <a:t>A way out of every temptation – 1Cor. 10:13</a:t>
            </a: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140352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F12DC-AC8C-98B3-48D1-E8955B369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a:effectLst/>
        </p:spPr>
      </p:pic>
      <p:sp>
        <p:nvSpPr>
          <p:cNvPr id="4" name="Rectangle 3">
            <a:extLst>
              <a:ext uri="{FF2B5EF4-FFF2-40B4-BE49-F238E27FC236}">
                <a16:creationId xmlns:a16="http://schemas.microsoft.com/office/drawing/2014/main" id="{896549EA-D4DC-34CF-860F-1BD42C3DB76D}"/>
              </a:ext>
            </a:extLst>
          </p:cNvPr>
          <p:cNvSpPr/>
          <p:nvPr/>
        </p:nvSpPr>
        <p:spPr>
          <a:xfrm>
            <a:off x="724486" y="614851"/>
            <a:ext cx="9523828" cy="769441"/>
          </a:xfrm>
          <a:prstGeom prst="rect">
            <a:avLst/>
          </a:prstGeom>
          <a:noFill/>
        </p:spPr>
        <p:txBody>
          <a:bodyPr wrap="square" lIns="91440" tIns="45720" rIns="91440" bIns="45720">
            <a:spAutoFit/>
          </a:bodyPr>
          <a:lstStyle/>
          <a:p>
            <a:r>
              <a:rPr lang="en-US" sz="4400" b="1" cap="none" spc="0" dirty="0">
                <a:ln w="9525">
                  <a:solidFill>
                    <a:schemeClr val="tx1"/>
                  </a:solidFill>
                  <a:prstDash val="solid"/>
                </a:ln>
                <a:solidFill>
                  <a:schemeClr val="accent2">
                    <a:lumMod val="75000"/>
                  </a:schemeClr>
                </a:solidFill>
                <a:effectLst>
                  <a:glow rad="127000">
                    <a:schemeClr val="tx1"/>
                  </a:glow>
                </a:effectLst>
                <a:latin typeface="Arial Black" pitchFamily="34" charset="0"/>
              </a:rPr>
              <a:t>You Are Not Alone!</a:t>
            </a:r>
            <a:endParaRPr lang="en-US" sz="4400" b="1" cap="none" spc="0" dirty="0">
              <a:ln w="9525">
                <a:solidFill>
                  <a:schemeClr val="tx1"/>
                </a:solidFill>
                <a:prstDash val="solid"/>
              </a:ln>
              <a:solidFill>
                <a:schemeClr val="accent2">
                  <a:lumMod val="75000"/>
                </a:schemeClr>
              </a:solidFill>
              <a:effectLst>
                <a:glow rad="127000">
                  <a:schemeClr val="tx1"/>
                </a:glow>
              </a:effectLst>
            </a:endParaRPr>
          </a:p>
        </p:txBody>
      </p:sp>
      <p:sp>
        <p:nvSpPr>
          <p:cNvPr id="2" name="Content Placeholder 10">
            <a:extLst>
              <a:ext uri="{FF2B5EF4-FFF2-40B4-BE49-F238E27FC236}">
                <a16:creationId xmlns:a16="http://schemas.microsoft.com/office/drawing/2014/main" id="{7EAFA4F8-EC28-1CF8-5058-C260AB5CA513}"/>
              </a:ext>
            </a:extLst>
          </p:cNvPr>
          <p:cNvSpPr txBox="1">
            <a:spLocks/>
          </p:cNvSpPr>
          <p:nvPr/>
        </p:nvSpPr>
        <p:spPr>
          <a:xfrm>
            <a:off x="239151" y="1900668"/>
            <a:ext cx="10494498"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latin typeface="Arial Black" panose="020B0A04020102020204" pitchFamily="34" charset="0"/>
              </a:rPr>
              <a:t>God has made sure that we do not have to               go it alone</a:t>
            </a:r>
          </a:p>
          <a:p>
            <a:endParaRPr lang="en-US" sz="1300" dirty="0">
              <a:latin typeface="Arial Black" panose="020B0A04020102020204" pitchFamily="34" charset="0"/>
            </a:endParaRPr>
          </a:p>
          <a:p>
            <a:r>
              <a:rPr lang="en-US" sz="2800" dirty="0">
                <a:latin typeface="Arial Black" panose="020B0A04020102020204" pitchFamily="34" charset="0"/>
              </a:rPr>
              <a:t>God has made sure we have everything we need  </a:t>
            </a:r>
            <a:r>
              <a:rPr lang="en-US" sz="800" dirty="0">
                <a:latin typeface="Arial Black" panose="020B0A04020102020204" pitchFamily="34" charset="0"/>
              </a:rPr>
              <a:t> </a:t>
            </a:r>
          </a:p>
          <a:p>
            <a:endParaRPr lang="en-US" sz="400" dirty="0">
              <a:latin typeface="Arial Black" panose="020B0A04020102020204" pitchFamily="34" charset="0"/>
            </a:endParaRPr>
          </a:p>
          <a:p>
            <a:pPr lvl="1"/>
            <a:r>
              <a:rPr lang="en-US" sz="2440" dirty="0">
                <a:solidFill>
                  <a:schemeClr val="accent5">
                    <a:lumMod val="50000"/>
                  </a:schemeClr>
                </a:solidFill>
                <a:latin typeface="Arial Black" panose="020B0A04020102020204" pitchFamily="34" charset="0"/>
              </a:rPr>
              <a:t>Watchful eye – 1Pet. 3:12</a:t>
            </a:r>
          </a:p>
          <a:p>
            <a:pPr lvl="1"/>
            <a:r>
              <a:rPr lang="en-US" sz="2440" dirty="0">
                <a:solidFill>
                  <a:schemeClr val="accent5">
                    <a:lumMod val="50000"/>
                  </a:schemeClr>
                </a:solidFill>
                <a:latin typeface="Arial Black" panose="020B0A04020102020204" pitchFamily="34" charset="0"/>
              </a:rPr>
              <a:t>Armor – Eph. 6:11-18</a:t>
            </a:r>
          </a:p>
          <a:p>
            <a:pPr lvl="1"/>
            <a:r>
              <a:rPr lang="en-US" sz="2440" dirty="0">
                <a:solidFill>
                  <a:schemeClr val="accent5">
                    <a:lumMod val="50000"/>
                  </a:schemeClr>
                </a:solidFill>
                <a:latin typeface="Arial Black" panose="020B0A04020102020204" pitchFamily="34" charset="0"/>
              </a:rPr>
              <a:t>A way out of every temptation – 1Cor. 10:13</a:t>
            </a:r>
          </a:p>
          <a:p>
            <a:pPr lvl="1"/>
            <a:r>
              <a:rPr lang="en-US" sz="2440" dirty="0">
                <a:solidFill>
                  <a:schemeClr val="accent5">
                    <a:lumMod val="50000"/>
                  </a:schemeClr>
                </a:solidFill>
                <a:latin typeface="Arial Black" panose="020B0A04020102020204" pitchFamily="34" charset="0"/>
              </a:rPr>
              <a:t>A congregation full of “live” people</a:t>
            </a: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396154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17A50048-2785-5763-395E-F6DCF8A85485}"/>
              </a:ext>
            </a:extLst>
          </p:cNvPr>
          <p:cNvPicPr>
            <a:picLocks noChangeAspect="1" noChangeArrowheads="1"/>
          </p:cNvPicPr>
          <p:nvPr/>
        </p:nvPicPr>
        <p:blipFill>
          <a:blip r:embed="rId2" cstate="print"/>
          <a:srcRect/>
          <a:stretch>
            <a:fillRect/>
          </a:stretch>
        </p:blipFill>
        <p:spPr bwMode="auto">
          <a:xfrm>
            <a:off x="0" y="1"/>
            <a:ext cx="10972800" cy="6857999"/>
          </a:xfrm>
          <a:prstGeom prst="rect">
            <a:avLst/>
          </a:prstGeom>
          <a:noFill/>
        </p:spPr>
      </p:pic>
      <p:sp>
        <p:nvSpPr>
          <p:cNvPr id="4" name="Rectangle 3">
            <a:extLst>
              <a:ext uri="{FF2B5EF4-FFF2-40B4-BE49-F238E27FC236}">
                <a16:creationId xmlns:a16="http://schemas.microsoft.com/office/drawing/2014/main" id="{D9FB4530-6462-6F65-C7AF-B581BCE642CA}"/>
              </a:ext>
            </a:extLst>
          </p:cNvPr>
          <p:cNvSpPr/>
          <p:nvPr/>
        </p:nvSpPr>
        <p:spPr>
          <a:xfrm>
            <a:off x="0" y="4549675"/>
            <a:ext cx="10972800" cy="2308324"/>
          </a:xfrm>
          <a:prstGeom prst="rect">
            <a:avLst/>
          </a:prstGeom>
          <a:solidFill>
            <a:srgbClr val="08141E"/>
          </a:solidFill>
        </p:spPr>
        <p:txBody>
          <a:bodyPr wrap="square" lIns="91440" tIns="45720" rIns="91440" bIns="45720">
            <a:spAutoFit/>
          </a:bodyPr>
          <a:lstStyle/>
          <a:p>
            <a:pPr algn="ctr"/>
            <a:r>
              <a:rPr lang="en-US" sz="7200" b="1" cap="none" spc="0" dirty="0">
                <a:ln w="9525">
                  <a:solidFill>
                    <a:schemeClr val="accent1">
                      <a:lumMod val="20000"/>
                      <a:lumOff val="80000"/>
                    </a:schemeClr>
                  </a:solidFill>
                  <a:prstDash val="solid"/>
                </a:ln>
                <a:solidFill>
                  <a:srgbClr val="FFFF00"/>
                </a:solidFill>
                <a:effectLst>
                  <a:glow rad="127000">
                    <a:schemeClr val="tx1"/>
                  </a:glow>
                </a:effectLst>
                <a:latin typeface="Arial Black" pitchFamily="34" charset="0"/>
              </a:rPr>
              <a:t>Grab Hold and Do Not Let Go!</a:t>
            </a:r>
            <a:endParaRPr lang="en-US" sz="7200" b="1" cap="none" spc="0" dirty="0">
              <a:ln w="9525">
                <a:solidFill>
                  <a:schemeClr val="accent1">
                    <a:lumMod val="20000"/>
                    <a:lumOff val="80000"/>
                  </a:schemeClr>
                </a:solidFill>
                <a:prstDash val="solid"/>
              </a:ln>
              <a:solidFill>
                <a:srgbClr val="FFFF00"/>
              </a:solidFill>
              <a:effectLst>
                <a:glow rad="127000">
                  <a:schemeClr val="tx1"/>
                </a:glow>
              </a:effectLst>
            </a:endParaRPr>
          </a:p>
        </p:txBody>
      </p:sp>
    </p:spTree>
    <p:extLst>
      <p:ext uri="{BB962C8B-B14F-4D97-AF65-F5344CB8AC3E}">
        <p14:creationId xmlns:p14="http://schemas.microsoft.com/office/powerpoint/2010/main" val="333906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17A50048-2785-5763-395E-F6DCF8A85485}"/>
              </a:ext>
            </a:extLst>
          </p:cNvPr>
          <p:cNvPicPr>
            <a:picLocks noChangeAspect="1" noChangeArrowheads="1"/>
          </p:cNvPicPr>
          <p:nvPr/>
        </p:nvPicPr>
        <p:blipFill>
          <a:blip r:embed="rId2" cstate="print"/>
          <a:srcRect/>
          <a:stretch>
            <a:fillRect/>
          </a:stretch>
        </p:blipFill>
        <p:spPr bwMode="auto">
          <a:xfrm>
            <a:off x="0" y="1"/>
            <a:ext cx="10972800" cy="6857999"/>
          </a:xfrm>
          <a:prstGeom prst="rect">
            <a:avLst/>
          </a:prstGeom>
          <a:noFill/>
        </p:spPr>
      </p:pic>
      <p:sp>
        <p:nvSpPr>
          <p:cNvPr id="4" name="Rectangle 3">
            <a:extLst>
              <a:ext uri="{FF2B5EF4-FFF2-40B4-BE49-F238E27FC236}">
                <a16:creationId xmlns:a16="http://schemas.microsoft.com/office/drawing/2014/main" id="{D9FB4530-6462-6F65-C7AF-B581BCE642CA}"/>
              </a:ext>
            </a:extLst>
          </p:cNvPr>
          <p:cNvSpPr/>
          <p:nvPr/>
        </p:nvSpPr>
        <p:spPr>
          <a:xfrm>
            <a:off x="0" y="182880"/>
            <a:ext cx="10972800" cy="769441"/>
          </a:xfrm>
          <a:prstGeom prst="rect">
            <a:avLst/>
          </a:prstGeom>
          <a:noFill/>
        </p:spPr>
        <p:txBody>
          <a:bodyPr wrap="square" lIns="91440" tIns="45720" rIns="91440" bIns="45720">
            <a:spAutoFit/>
          </a:bodyPr>
          <a:lstStyle/>
          <a:p>
            <a:pPr algn="ctr"/>
            <a:r>
              <a:rPr lang="en-US" sz="4400" b="1" cap="none" spc="0" dirty="0">
                <a:ln w="9525">
                  <a:solidFill>
                    <a:schemeClr val="accent1">
                      <a:lumMod val="20000"/>
                      <a:lumOff val="80000"/>
                    </a:schemeClr>
                  </a:solidFill>
                  <a:prstDash val="solid"/>
                </a:ln>
                <a:solidFill>
                  <a:srgbClr val="FFFF00"/>
                </a:solidFill>
                <a:effectLst>
                  <a:glow rad="127000">
                    <a:schemeClr val="tx1"/>
                  </a:glow>
                </a:effectLst>
                <a:latin typeface="Arial Black" pitchFamily="34" charset="0"/>
              </a:rPr>
              <a:t>Grab Hold and Do Not Let Go!</a:t>
            </a:r>
            <a:endParaRPr lang="en-US" sz="4400" b="1" cap="none" spc="0" dirty="0">
              <a:ln w="9525">
                <a:solidFill>
                  <a:schemeClr val="accent1">
                    <a:lumMod val="20000"/>
                    <a:lumOff val="80000"/>
                  </a:schemeClr>
                </a:solidFill>
                <a:prstDash val="solid"/>
              </a:ln>
              <a:solidFill>
                <a:srgbClr val="FFFF00"/>
              </a:solidFill>
              <a:effectLst>
                <a:glow rad="127000">
                  <a:schemeClr val="tx1"/>
                </a:glow>
              </a:effectLst>
            </a:endParaRPr>
          </a:p>
        </p:txBody>
      </p:sp>
      <p:sp>
        <p:nvSpPr>
          <p:cNvPr id="3" name="Content Placeholder 10">
            <a:extLst>
              <a:ext uri="{FF2B5EF4-FFF2-40B4-BE49-F238E27FC236}">
                <a16:creationId xmlns:a16="http://schemas.microsoft.com/office/drawing/2014/main" id="{4355AE24-4C3A-C457-ABDC-4208B9DD62B3}"/>
              </a:ext>
            </a:extLst>
          </p:cNvPr>
          <p:cNvSpPr txBox="1">
            <a:spLocks/>
          </p:cNvSpPr>
          <p:nvPr/>
        </p:nvSpPr>
        <p:spPr>
          <a:xfrm>
            <a:off x="647114" y="1309825"/>
            <a:ext cx="9988061" cy="4725215"/>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solidFill>
                  <a:schemeClr val="bg1"/>
                </a:solidFill>
                <a:latin typeface="Arial Black" panose="020B0A04020102020204" pitchFamily="34" charset="0"/>
              </a:rPr>
              <a:t>As individuals we must grab hold to these resources and don’t let go!</a:t>
            </a:r>
          </a:p>
          <a:p>
            <a:endParaRPr lang="en-US" sz="1300" dirty="0">
              <a:latin typeface="Arial Black" panose="020B0A04020102020204" pitchFamily="34" charset="0"/>
            </a:endParaRP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207759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17A50048-2785-5763-395E-F6DCF8A85485}"/>
              </a:ext>
            </a:extLst>
          </p:cNvPr>
          <p:cNvPicPr>
            <a:picLocks noChangeAspect="1" noChangeArrowheads="1"/>
          </p:cNvPicPr>
          <p:nvPr/>
        </p:nvPicPr>
        <p:blipFill>
          <a:blip r:embed="rId2" cstate="print"/>
          <a:srcRect/>
          <a:stretch>
            <a:fillRect/>
          </a:stretch>
        </p:blipFill>
        <p:spPr bwMode="auto">
          <a:xfrm>
            <a:off x="0" y="1"/>
            <a:ext cx="10972800" cy="6857999"/>
          </a:xfrm>
          <a:prstGeom prst="rect">
            <a:avLst/>
          </a:prstGeom>
          <a:noFill/>
        </p:spPr>
      </p:pic>
      <p:sp>
        <p:nvSpPr>
          <p:cNvPr id="4" name="Rectangle 3">
            <a:extLst>
              <a:ext uri="{FF2B5EF4-FFF2-40B4-BE49-F238E27FC236}">
                <a16:creationId xmlns:a16="http://schemas.microsoft.com/office/drawing/2014/main" id="{D9FB4530-6462-6F65-C7AF-B581BCE642CA}"/>
              </a:ext>
            </a:extLst>
          </p:cNvPr>
          <p:cNvSpPr/>
          <p:nvPr/>
        </p:nvSpPr>
        <p:spPr>
          <a:xfrm>
            <a:off x="0" y="182880"/>
            <a:ext cx="10972800" cy="769441"/>
          </a:xfrm>
          <a:prstGeom prst="rect">
            <a:avLst/>
          </a:prstGeom>
          <a:noFill/>
        </p:spPr>
        <p:txBody>
          <a:bodyPr wrap="square" lIns="91440" tIns="45720" rIns="91440" bIns="45720">
            <a:spAutoFit/>
          </a:bodyPr>
          <a:lstStyle/>
          <a:p>
            <a:pPr algn="ctr"/>
            <a:r>
              <a:rPr lang="en-US" sz="4400" b="1" cap="none" spc="0" dirty="0">
                <a:ln w="9525">
                  <a:solidFill>
                    <a:schemeClr val="accent1">
                      <a:lumMod val="20000"/>
                      <a:lumOff val="80000"/>
                    </a:schemeClr>
                  </a:solidFill>
                  <a:prstDash val="solid"/>
                </a:ln>
                <a:solidFill>
                  <a:srgbClr val="FFFF00"/>
                </a:solidFill>
                <a:effectLst>
                  <a:glow rad="127000">
                    <a:schemeClr val="tx1"/>
                  </a:glow>
                </a:effectLst>
                <a:latin typeface="Arial Black" pitchFamily="34" charset="0"/>
              </a:rPr>
              <a:t>Grab Hold and Do Not Let Go!</a:t>
            </a:r>
            <a:endParaRPr lang="en-US" sz="4400" b="1" cap="none" spc="0" dirty="0">
              <a:ln w="9525">
                <a:solidFill>
                  <a:schemeClr val="accent1">
                    <a:lumMod val="20000"/>
                    <a:lumOff val="80000"/>
                  </a:schemeClr>
                </a:solidFill>
                <a:prstDash val="solid"/>
              </a:ln>
              <a:solidFill>
                <a:srgbClr val="FFFF00"/>
              </a:solidFill>
              <a:effectLst>
                <a:glow rad="127000">
                  <a:schemeClr val="tx1"/>
                </a:glow>
              </a:effectLst>
            </a:endParaRPr>
          </a:p>
        </p:txBody>
      </p:sp>
      <p:sp>
        <p:nvSpPr>
          <p:cNvPr id="3" name="Content Placeholder 10">
            <a:extLst>
              <a:ext uri="{FF2B5EF4-FFF2-40B4-BE49-F238E27FC236}">
                <a16:creationId xmlns:a16="http://schemas.microsoft.com/office/drawing/2014/main" id="{4355AE24-4C3A-C457-ABDC-4208B9DD62B3}"/>
              </a:ext>
            </a:extLst>
          </p:cNvPr>
          <p:cNvSpPr txBox="1">
            <a:spLocks/>
          </p:cNvSpPr>
          <p:nvPr/>
        </p:nvSpPr>
        <p:spPr>
          <a:xfrm>
            <a:off x="647114" y="1309826"/>
            <a:ext cx="9988061" cy="2063170"/>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solidFill>
                  <a:schemeClr val="bg1"/>
                </a:solidFill>
                <a:latin typeface="Arial Black" panose="020B0A04020102020204" pitchFamily="34" charset="0"/>
              </a:rPr>
              <a:t>As individuals we must grab hold to these resources and don’t let go!</a:t>
            </a:r>
          </a:p>
          <a:p>
            <a:endParaRPr lang="en-US" sz="1300" dirty="0">
              <a:latin typeface="Arial Black" panose="020B0A04020102020204" pitchFamily="34" charset="0"/>
            </a:endParaRP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5" name="Content Placeholder 5">
            <a:extLst>
              <a:ext uri="{FF2B5EF4-FFF2-40B4-BE49-F238E27FC236}">
                <a16:creationId xmlns:a16="http://schemas.microsoft.com/office/drawing/2014/main" id="{F115F963-935A-2C56-5016-7B7C202101BC}"/>
              </a:ext>
            </a:extLst>
          </p:cNvPr>
          <p:cNvSpPr txBox="1">
            <a:spLocks/>
          </p:cNvSpPr>
          <p:nvPr/>
        </p:nvSpPr>
        <p:spPr>
          <a:xfrm>
            <a:off x="0" y="4276578"/>
            <a:ext cx="10972800" cy="2581422"/>
          </a:xfrm>
          <a:prstGeom prst="rect">
            <a:avLst/>
          </a:prstGeom>
          <a:solidFill>
            <a:srgbClr val="08141E"/>
          </a:solidFill>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None/>
            </a:pPr>
            <a:endParaRPr lang="en-US" sz="1100" b="1" i="1" dirty="0">
              <a:solidFill>
                <a:schemeClr val="bg1"/>
              </a:solidFill>
            </a:endParaRPr>
          </a:p>
          <a:p>
            <a:pPr algn="ctr">
              <a:buNone/>
            </a:pPr>
            <a:r>
              <a:rPr lang="en-US" sz="2880" b="1" i="1" dirty="0">
                <a:solidFill>
                  <a:schemeClr val="bg1"/>
                </a:solidFill>
              </a:rPr>
              <a:t> </a:t>
            </a:r>
            <a:r>
              <a:rPr lang="en-US" sz="3200" b="1" i="1" dirty="0">
                <a:solidFill>
                  <a:schemeClr val="bg1"/>
                </a:solidFill>
              </a:rPr>
              <a:t>“Finally, brethren, farewell. Become complete.                            Be of good comfort, be of one mind, live in peace;                     and the God of love and peace will be with you.”</a:t>
            </a:r>
          </a:p>
          <a:p>
            <a:pPr algn="ctr">
              <a:buFont typeface="Arial" panose="020B0604020202020204" pitchFamily="34" charset="0"/>
              <a:buNone/>
            </a:pPr>
            <a:endParaRPr lang="en-US" sz="1600" b="1" i="1" dirty="0">
              <a:solidFill>
                <a:schemeClr val="bg1"/>
              </a:solidFill>
            </a:endParaRPr>
          </a:p>
          <a:p>
            <a:pPr algn="ctr">
              <a:buFont typeface="Arial" panose="020B0604020202020204" pitchFamily="34" charset="0"/>
              <a:buNone/>
            </a:pPr>
            <a:r>
              <a:rPr lang="en-US" sz="2400" dirty="0">
                <a:solidFill>
                  <a:schemeClr val="bg1"/>
                </a:solidFill>
              </a:rPr>
              <a:t>2 Corinthians 13:11</a:t>
            </a:r>
          </a:p>
        </p:txBody>
      </p:sp>
    </p:spTree>
    <p:extLst>
      <p:ext uri="{BB962C8B-B14F-4D97-AF65-F5344CB8AC3E}">
        <p14:creationId xmlns:p14="http://schemas.microsoft.com/office/powerpoint/2010/main" val="4964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up)">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0EC1395D-9218-FF92-03BD-AAB45F57D2EE}"/>
              </a:ext>
            </a:extLst>
          </p:cNvPr>
          <p:cNvPicPr>
            <a:picLocks noChangeAspect="1" noChangeArrowheads="1"/>
          </p:cNvPicPr>
          <p:nvPr/>
        </p:nvPicPr>
        <p:blipFill>
          <a:blip r:embed="rId2" cstate="print"/>
          <a:srcRect/>
          <a:stretch>
            <a:fillRect/>
          </a:stretch>
        </p:blipFill>
        <p:spPr bwMode="auto">
          <a:xfrm>
            <a:off x="0" y="0"/>
            <a:ext cx="10991557" cy="6858000"/>
          </a:xfrm>
          <a:prstGeom prst="rect">
            <a:avLst/>
          </a:prstGeom>
          <a:noFill/>
        </p:spPr>
      </p:pic>
      <p:sp>
        <p:nvSpPr>
          <p:cNvPr id="3" name="Rectangle 2">
            <a:extLst>
              <a:ext uri="{FF2B5EF4-FFF2-40B4-BE49-F238E27FC236}">
                <a16:creationId xmlns:a16="http://schemas.microsoft.com/office/drawing/2014/main" id="{DDFBCCC3-D8D2-6141-879C-0E72A3A492EC}"/>
              </a:ext>
            </a:extLst>
          </p:cNvPr>
          <p:cNvSpPr/>
          <p:nvPr/>
        </p:nvSpPr>
        <p:spPr>
          <a:xfrm>
            <a:off x="689317" y="3766014"/>
            <a:ext cx="9523828" cy="2308324"/>
          </a:xfrm>
          <a:prstGeom prst="rect">
            <a:avLst/>
          </a:prstGeom>
          <a:noFill/>
        </p:spPr>
        <p:txBody>
          <a:bodyPr wrap="square" lIns="91440" tIns="45720" rIns="91440" bIns="45720">
            <a:spAutoFit/>
          </a:bodyPr>
          <a:lstStyle/>
          <a:p>
            <a:pPr algn="ctr"/>
            <a:r>
              <a:rPr lang="en-US" sz="7200" b="1" cap="none" spc="0" dirty="0">
                <a:ln w="9525">
                  <a:solidFill>
                    <a:schemeClr val="bg1"/>
                  </a:solidFill>
                  <a:prstDash val="solid"/>
                </a:ln>
                <a:solidFill>
                  <a:srgbClr val="FFFF00"/>
                </a:solidFill>
                <a:effectLst>
                  <a:glow rad="127000">
                    <a:schemeClr val="tx1"/>
                  </a:glow>
                  <a:outerShdw blurRad="12700" dist="38100" dir="2700000" algn="tl" rotWithShape="0">
                    <a:schemeClr val="bg1">
                      <a:lumMod val="50000"/>
                    </a:schemeClr>
                  </a:outerShdw>
                </a:effectLst>
                <a:latin typeface="Arial Black" pitchFamily="34" charset="0"/>
              </a:rPr>
              <a:t>What Causes A </a:t>
            </a:r>
          </a:p>
          <a:p>
            <a:pPr algn="ctr"/>
            <a:r>
              <a:rPr lang="en-US" sz="7200" b="1" cap="none" spc="0" dirty="0">
                <a:ln w="9525">
                  <a:solidFill>
                    <a:schemeClr val="bg1"/>
                  </a:solidFill>
                  <a:prstDash val="solid"/>
                </a:ln>
                <a:solidFill>
                  <a:srgbClr val="FFFF00"/>
                </a:solidFill>
                <a:effectLst>
                  <a:glow rad="127000">
                    <a:schemeClr val="tx1"/>
                  </a:glow>
                  <a:outerShdw blurRad="12700" dist="38100" dir="2700000" algn="tl" rotWithShape="0">
                    <a:schemeClr val="bg1">
                      <a:lumMod val="50000"/>
                    </a:schemeClr>
                  </a:outerShdw>
                </a:effectLst>
                <a:latin typeface="Arial Black" pitchFamily="34" charset="0"/>
              </a:rPr>
              <a:t>Good or Bad Day?</a:t>
            </a:r>
            <a:endParaRPr lang="en-US" sz="7200" b="1" cap="none" spc="0" dirty="0">
              <a:ln w="9525">
                <a:solidFill>
                  <a:schemeClr val="bg1"/>
                </a:solidFill>
                <a:prstDash val="solid"/>
              </a:ln>
              <a:solidFill>
                <a:srgbClr val="FFFF00"/>
              </a:solidFill>
              <a:effectLst>
                <a:glow rad="127000">
                  <a:schemeClr val="tx1"/>
                </a:glow>
                <a:outerShdw blurRad="12700" dist="38100" dir="2700000" algn="tl" rotWithShape="0">
                  <a:schemeClr val="bg1">
                    <a:lumMod val="50000"/>
                  </a:schemeClr>
                </a:outerShdw>
              </a:effectLst>
            </a:endParaRPr>
          </a:p>
        </p:txBody>
      </p:sp>
      <p:sp>
        <p:nvSpPr>
          <p:cNvPr id="6" name="TextBox 5">
            <a:extLst>
              <a:ext uri="{FF2B5EF4-FFF2-40B4-BE49-F238E27FC236}">
                <a16:creationId xmlns:a16="http://schemas.microsoft.com/office/drawing/2014/main" id="{26D638BF-C1AF-6357-C369-E8CE5DD5A6DB}"/>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extLst>
      <p:ext uri="{BB962C8B-B14F-4D97-AF65-F5344CB8AC3E}">
        <p14:creationId xmlns:p14="http://schemas.microsoft.com/office/powerpoint/2010/main" val="384111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17A50048-2785-5763-395E-F6DCF8A85485}"/>
              </a:ext>
            </a:extLst>
          </p:cNvPr>
          <p:cNvPicPr>
            <a:picLocks noChangeAspect="1" noChangeArrowheads="1"/>
          </p:cNvPicPr>
          <p:nvPr/>
        </p:nvPicPr>
        <p:blipFill>
          <a:blip r:embed="rId2" cstate="print"/>
          <a:srcRect/>
          <a:stretch>
            <a:fillRect/>
          </a:stretch>
        </p:blipFill>
        <p:spPr bwMode="auto">
          <a:xfrm>
            <a:off x="0" y="1"/>
            <a:ext cx="10972800" cy="6857999"/>
          </a:xfrm>
          <a:prstGeom prst="rect">
            <a:avLst/>
          </a:prstGeom>
          <a:noFill/>
        </p:spPr>
      </p:pic>
      <p:sp>
        <p:nvSpPr>
          <p:cNvPr id="4" name="Rectangle 3">
            <a:extLst>
              <a:ext uri="{FF2B5EF4-FFF2-40B4-BE49-F238E27FC236}">
                <a16:creationId xmlns:a16="http://schemas.microsoft.com/office/drawing/2014/main" id="{D9FB4530-6462-6F65-C7AF-B581BCE642CA}"/>
              </a:ext>
            </a:extLst>
          </p:cNvPr>
          <p:cNvSpPr/>
          <p:nvPr/>
        </p:nvSpPr>
        <p:spPr>
          <a:xfrm>
            <a:off x="0" y="182880"/>
            <a:ext cx="10972800" cy="769441"/>
          </a:xfrm>
          <a:prstGeom prst="rect">
            <a:avLst/>
          </a:prstGeom>
          <a:noFill/>
        </p:spPr>
        <p:txBody>
          <a:bodyPr wrap="square" lIns="91440" tIns="45720" rIns="91440" bIns="45720">
            <a:spAutoFit/>
          </a:bodyPr>
          <a:lstStyle/>
          <a:p>
            <a:pPr algn="ctr"/>
            <a:r>
              <a:rPr lang="en-US" sz="4400" b="1" cap="none" spc="0" dirty="0">
                <a:ln w="9525">
                  <a:solidFill>
                    <a:schemeClr val="accent1">
                      <a:lumMod val="20000"/>
                      <a:lumOff val="80000"/>
                    </a:schemeClr>
                  </a:solidFill>
                  <a:prstDash val="solid"/>
                </a:ln>
                <a:solidFill>
                  <a:srgbClr val="FFFF00"/>
                </a:solidFill>
                <a:effectLst>
                  <a:glow rad="127000">
                    <a:schemeClr val="tx1"/>
                  </a:glow>
                </a:effectLst>
                <a:latin typeface="Arial Black" pitchFamily="34" charset="0"/>
              </a:rPr>
              <a:t>Grab Hold and Do Not Let Go!</a:t>
            </a:r>
            <a:endParaRPr lang="en-US" sz="4400" b="1" cap="none" spc="0" dirty="0">
              <a:ln w="9525">
                <a:solidFill>
                  <a:schemeClr val="accent1">
                    <a:lumMod val="20000"/>
                    <a:lumOff val="80000"/>
                  </a:schemeClr>
                </a:solidFill>
                <a:prstDash val="solid"/>
              </a:ln>
              <a:solidFill>
                <a:srgbClr val="FFFF00"/>
              </a:solidFill>
              <a:effectLst>
                <a:glow rad="127000">
                  <a:schemeClr val="tx1"/>
                </a:glow>
              </a:effectLst>
            </a:endParaRPr>
          </a:p>
        </p:txBody>
      </p:sp>
      <p:sp>
        <p:nvSpPr>
          <p:cNvPr id="3" name="Content Placeholder 10">
            <a:extLst>
              <a:ext uri="{FF2B5EF4-FFF2-40B4-BE49-F238E27FC236}">
                <a16:creationId xmlns:a16="http://schemas.microsoft.com/office/drawing/2014/main" id="{4355AE24-4C3A-C457-ABDC-4208B9DD62B3}"/>
              </a:ext>
            </a:extLst>
          </p:cNvPr>
          <p:cNvSpPr txBox="1">
            <a:spLocks/>
          </p:cNvSpPr>
          <p:nvPr/>
        </p:nvSpPr>
        <p:spPr>
          <a:xfrm>
            <a:off x="647114" y="1309826"/>
            <a:ext cx="9988061" cy="2063170"/>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solidFill>
                  <a:schemeClr val="bg1"/>
                </a:solidFill>
                <a:latin typeface="Arial Black" panose="020B0A04020102020204" pitchFamily="34" charset="0"/>
              </a:rPr>
              <a:t>As individuals we must grab hold to these resources and don’t let go!</a:t>
            </a:r>
          </a:p>
          <a:p>
            <a:endParaRPr lang="en-US" sz="1300" dirty="0">
              <a:latin typeface="Arial Black" panose="020B0A04020102020204" pitchFamily="34" charset="0"/>
            </a:endParaRP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5" name="Content Placeholder 5">
            <a:extLst>
              <a:ext uri="{FF2B5EF4-FFF2-40B4-BE49-F238E27FC236}">
                <a16:creationId xmlns:a16="http://schemas.microsoft.com/office/drawing/2014/main" id="{F115F963-935A-2C56-5016-7B7C202101BC}"/>
              </a:ext>
            </a:extLst>
          </p:cNvPr>
          <p:cNvSpPr txBox="1">
            <a:spLocks/>
          </p:cNvSpPr>
          <p:nvPr/>
        </p:nvSpPr>
        <p:spPr>
          <a:xfrm>
            <a:off x="0" y="3924886"/>
            <a:ext cx="10972800" cy="2933114"/>
          </a:xfrm>
          <a:prstGeom prst="rect">
            <a:avLst/>
          </a:prstGeom>
          <a:solidFill>
            <a:srgbClr val="08141E"/>
          </a:solidFill>
        </p:spPr>
        <p:txBody>
          <a:bodyPr vert="horz" lIns="91440" tIns="45720" rIns="91440" bIns="45720" rtlCol="0">
            <a:normAutofit fontScale="92500" lnSpcReduction="10000"/>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None/>
            </a:pPr>
            <a:endParaRPr lang="en-US" sz="1100" b="1" i="1" dirty="0">
              <a:solidFill>
                <a:schemeClr val="bg1"/>
              </a:solidFill>
            </a:endParaRPr>
          </a:p>
          <a:p>
            <a:pPr algn="ctr">
              <a:buNone/>
            </a:pPr>
            <a:r>
              <a:rPr lang="en-US" sz="2880" b="1" i="1" dirty="0">
                <a:solidFill>
                  <a:schemeClr val="bg1"/>
                </a:solidFill>
              </a:rPr>
              <a:t> </a:t>
            </a:r>
            <a:r>
              <a:rPr lang="en-US" sz="3200" b="1" i="1" dirty="0">
                <a:solidFill>
                  <a:schemeClr val="bg1"/>
                </a:solidFill>
              </a:rPr>
              <a:t>“Blessed be the God and Father of our Lord Jesus Christ, the Father of mercies and God of all comfort, who comforts us in all our tribulation, that we may be able to comfort those who are in any trouble, with the comfort with which we ourselves                             are comforted by God.”</a:t>
            </a:r>
          </a:p>
          <a:p>
            <a:pPr algn="ctr">
              <a:buFont typeface="Arial" panose="020B0604020202020204" pitchFamily="34" charset="0"/>
              <a:buNone/>
            </a:pPr>
            <a:endParaRPr lang="en-US" sz="1600" b="1" i="1" dirty="0">
              <a:solidFill>
                <a:schemeClr val="bg1"/>
              </a:solidFill>
            </a:endParaRPr>
          </a:p>
          <a:p>
            <a:pPr algn="ctr">
              <a:buFont typeface="Arial" panose="020B0604020202020204" pitchFamily="34" charset="0"/>
              <a:buNone/>
            </a:pPr>
            <a:r>
              <a:rPr lang="en-US" sz="2400" dirty="0">
                <a:solidFill>
                  <a:schemeClr val="bg1"/>
                </a:solidFill>
              </a:rPr>
              <a:t>2 Corinthians 1:3-4</a:t>
            </a:r>
          </a:p>
        </p:txBody>
      </p:sp>
    </p:spTree>
    <p:extLst>
      <p:ext uri="{BB962C8B-B14F-4D97-AF65-F5344CB8AC3E}">
        <p14:creationId xmlns:p14="http://schemas.microsoft.com/office/powerpoint/2010/main" val="87463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up)">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17A50048-2785-5763-395E-F6DCF8A85485}"/>
              </a:ext>
            </a:extLst>
          </p:cNvPr>
          <p:cNvPicPr>
            <a:picLocks noChangeAspect="1" noChangeArrowheads="1"/>
          </p:cNvPicPr>
          <p:nvPr/>
        </p:nvPicPr>
        <p:blipFill>
          <a:blip r:embed="rId2" cstate="print"/>
          <a:srcRect/>
          <a:stretch>
            <a:fillRect/>
          </a:stretch>
        </p:blipFill>
        <p:spPr bwMode="auto">
          <a:xfrm>
            <a:off x="0" y="1"/>
            <a:ext cx="10972800" cy="6857999"/>
          </a:xfrm>
          <a:prstGeom prst="rect">
            <a:avLst/>
          </a:prstGeom>
          <a:noFill/>
        </p:spPr>
      </p:pic>
      <p:sp>
        <p:nvSpPr>
          <p:cNvPr id="4" name="Rectangle 3">
            <a:extLst>
              <a:ext uri="{FF2B5EF4-FFF2-40B4-BE49-F238E27FC236}">
                <a16:creationId xmlns:a16="http://schemas.microsoft.com/office/drawing/2014/main" id="{D9FB4530-6462-6F65-C7AF-B581BCE642CA}"/>
              </a:ext>
            </a:extLst>
          </p:cNvPr>
          <p:cNvSpPr/>
          <p:nvPr/>
        </p:nvSpPr>
        <p:spPr>
          <a:xfrm>
            <a:off x="0" y="182880"/>
            <a:ext cx="10972800" cy="769441"/>
          </a:xfrm>
          <a:prstGeom prst="rect">
            <a:avLst/>
          </a:prstGeom>
          <a:noFill/>
        </p:spPr>
        <p:txBody>
          <a:bodyPr wrap="square" lIns="91440" tIns="45720" rIns="91440" bIns="45720">
            <a:spAutoFit/>
          </a:bodyPr>
          <a:lstStyle/>
          <a:p>
            <a:pPr algn="ctr"/>
            <a:r>
              <a:rPr lang="en-US" sz="4400" b="1" cap="none" spc="0" dirty="0">
                <a:ln w="9525">
                  <a:solidFill>
                    <a:schemeClr val="accent1">
                      <a:lumMod val="20000"/>
                      <a:lumOff val="80000"/>
                    </a:schemeClr>
                  </a:solidFill>
                  <a:prstDash val="solid"/>
                </a:ln>
                <a:solidFill>
                  <a:srgbClr val="FFFF00"/>
                </a:solidFill>
                <a:effectLst>
                  <a:glow rad="127000">
                    <a:schemeClr val="tx1"/>
                  </a:glow>
                </a:effectLst>
                <a:latin typeface="Arial Black" pitchFamily="34" charset="0"/>
              </a:rPr>
              <a:t>Grab Hold and Do Not Let Go!</a:t>
            </a:r>
            <a:endParaRPr lang="en-US" sz="4400" b="1" cap="none" spc="0" dirty="0">
              <a:ln w="9525">
                <a:solidFill>
                  <a:schemeClr val="accent1">
                    <a:lumMod val="20000"/>
                    <a:lumOff val="80000"/>
                  </a:schemeClr>
                </a:solidFill>
                <a:prstDash val="solid"/>
              </a:ln>
              <a:solidFill>
                <a:srgbClr val="FFFF00"/>
              </a:solidFill>
              <a:effectLst>
                <a:glow rad="127000">
                  <a:schemeClr val="tx1"/>
                </a:glow>
              </a:effectLst>
            </a:endParaRPr>
          </a:p>
        </p:txBody>
      </p:sp>
      <p:sp>
        <p:nvSpPr>
          <p:cNvPr id="3" name="Content Placeholder 10">
            <a:extLst>
              <a:ext uri="{FF2B5EF4-FFF2-40B4-BE49-F238E27FC236}">
                <a16:creationId xmlns:a16="http://schemas.microsoft.com/office/drawing/2014/main" id="{4355AE24-4C3A-C457-ABDC-4208B9DD62B3}"/>
              </a:ext>
            </a:extLst>
          </p:cNvPr>
          <p:cNvSpPr txBox="1">
            <a:spLocks/>
          </p:cNvSpPr>
          <p:nvPr/>
        </p:nvSpPr>
        <p:spPr>
          <a:xfrm>
            <a:off x="647114" y="1309826"/>
            <a:ext cx="9988061" cy="2063170"/>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solidFill>
                  <a:schemeClr val="bg1"/>
                </a:solidFill>
                <a:latin typeface="Arial Black" panose="020B0A04020102020204" pitchFamily="34" charset="0"/>
              </a:rPr>
              <a:t>As individuals we must grab hold to these resources and don’t let go!</a:t>
            </a:r>
          </a:p>
          <a:p>
            <a:endParaRPr lang="en-US" sz="1300" dirty="0">
              <a:latin typeface="Arial Black" panose="020B0A04020102020204" pitchFamily="34" charset="0"/>
            </a:endParaRPr>
          </a:p>
          <a:p>
            <a:pPr marL="0" indent="0">
              <a:buNone/>
            </a:pPr>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5" name="Content Placeholder 5">
            <a:extLst>
              <a:ext uri="{FF2B5EF4-FFF2-40B4-BE49-F238E27FC236}">
                <a16:creationId xmlns:a16="http://schemas.microsoft.com/office/drawing/2014/main" id="{F115F963-935A-2C56-5016-7B7C202101BC}"/>
              </a:ext>
            </a:extLst>
          </p:cNvPr>
          <p:cNvSpPr txBox="1">
            <a:spLocks/>
          </p:cNvSpPr>
          <p:nvPr/>
        </p:nvSpPr>
        <p:spPr>
          <a:xfrm>
            <a:off x="0" y="4192172"/>
            <a:ext cx="10972800" cy="2665828"/>
          </a:xfrm>
          <a:prstGeom prst="rect">
            <a:avLst/>
          </a:prstGeom>
          <a:solidFill>
            <a:srgbClr val="08141E"/>
          </a:solidFill>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None/>
            </a:pPr>
            <a:endParaRPr lang="en-US" sz="1100" b="1" i="1" dirty="0">
              <a:solidFill>
                <a:schemeClr val="bg1"/>
              </a:solidFill>
            </a:endParaRPr>
          </a:p>
          <a:p>
            <a:pPr algn="ctr">
              <a:buNone/>
            </a:pPr>
            <a:r>
              <a:rPr lang="en-US" sz="2880" b="1" i="1" dirty="0">
                <a:solidFill>
                  <a:schemeClr val="bg1"/>
                </a:solidFill>
              </a:rPr>
              <a:t> </a:t>
            </a:r>
            <a:r>
              <a:rPr lang="en-US" sz="3200" b="1" i="1" dirty="0">
                <a:solidFill>
                  <a:schemeClr val="bg1"/>
                </a:solidFill>
              </a:rPr>
              <a:t>“Now we exhort you, brethren, warn those who are unruly, comfort the fainthearted, uphold the weak,                                be patient with all.”</a:t>
            </a:r>
          </a:p>
          <a:p>
            <a:pPr algn="ctr">
              <a:buFont typeface="Arial" panose="020B0604020202020204" pitchFamily="34" charset="0"/>
              <a:buNone/>
            </a:pPr>
            <a:endParaRPr lang="en-US" sz="1600" b="1" i="1" dirty="0">
              <a:solidFill>
                <a:schemeClr val="bg1"/>
              </a:solidFill>
            </a:endParaRPr>
          </a:p>
          <a:p>
            <a:pPr algn="ctr">
              <a:buFont typeface="Arial" panose="020B0604020202020204" pitchFamily="34" charset="0"/>
              <a:buNone/>
            </a:pPr>
            <a:r>
              <a:rPr lang="en-US" sz="2400" dirty="0">
                <a:solidFill>
                  <a:schemeClr val="bg1"/>
                </a:solidFill>
              </a:rPr>
              <a:t>1 Thessalonians 5:14</a:t>
            </a:r>
          </a:p>
        </p:txBody>
      </p:sp>
    </p:spTree>
    <p:extLst>
      <p:ext uri="{BB962C8B-B14F-4D97-AF65-F5344CB8AC3E}">
        <p14:creationId xmlns:p14="http://schemas.microsoft.com/office/powerpoint/2010/main" val="316977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up)">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hrist on the cross silhouette">
            <a:extLst>
              <a:ext uri="{FF2B5EF4-FFF2-40B4-BE49-F238E27FC236}">
                <a16:creationId xmlns:a16="http://schemas.microsoft.com/office/drawing/2014/main" id="{C5ED28CD-53A8-34BF-F74C-714FCFF6FB8B}"/>
              </a:ext>
            </a:extLst>
          </p:cNvPr>
          <p:cNvPicPr>
            <a:picLocks noChangeAspect="1" noChangeArrowheads="1"/>
          </p:cNvPicPr>
          <p:nvPr/>
        </p:nvPicPr>
        <p:blipFill>
          <a:blip r:embed="rId2" cstate="print"/>
          <a:srcRect/>
          <a:stretch>
            <a:fillRect/>
          </a:stretch>
        </p:blipFill>
        <p:spPr bwMode="auto">
          <a:xfrm>
            <a:off x="0" y="-10161"/>
            <a:ext cx="10972800" cy="6868161"/>
          </a:xfrm>
          <a:prstGeom prst="rect">
            <a:avLst/>
          </a:prstGeom>
          <a:noFill/>
        </p:spPr>
      </p:pic>
      <p:sp>
        <p:nvSpPr>
          <p:cNvPr id="3" name="Rectangle 2">
            <a:extLst>
              <a:ext uri="{FF2B5EF4-FFF2-40B4-BE49-F238E27FC236}">
                <a16:creationId xmlns:a16="http://schemas.microsoft.com/office/drawing/2014/main" id="{CA9A5E81-B862-0A67-AA43-074C619F5D56}"/>
              </a:ext>
            </a:extLst>
          </p:cNvPr>
          <p:cNvSpPr/>
          <p:nvPr/>
        </p:nvSpPr>
        <p:spPr>
          <a:xfrm>
            <a:off x="724486" y="614851"/>
            <a:ext cx="9523828" cy="1446550"/>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We Are All Important to God,</a:t>
            </a:r>
          </a:p>
          <a:p>
            <a:pPr algn="ctr"/>
            <a:r>
              <a:rPr lang="en-US" sz="4400" b="1"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and To One Another</a:t>
            </a:r>
            <a:r>
              <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 </a:t>
            </a:r>
            <a:endPar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821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hrist on the cross silhouette">
            <a:extLst>
              <a:ext uri="{FF2B5EF4-FFF2-40B4-BE49-F238E27FC236}">
                <a16:creationId xmlns:a16="http://schemas.microsoft.com/office/drawing/2014/main" id="{C5ED28CD-53A8-34BF-F74C-714FCFF6FB8B}"/>
              </a:ext>
            </a:extLst>
          </p:cNvPr>
          <p:cNvPicPr>
            <a:picLocks noChangeAspect="1" noChangeArrowheads="1"/>
          </p:cNvPicPr>
          <p:nvPr/>
        </p:nvPicPr>
        <p:blipFill>
          <a:blip r:embed="rId2" cstate="print"/>
          <a:srcRect/>
          <a:stretch>
            <a:fillRect/>
          </a:stretch>
        </p:blipFill>
        <p:spPr bwMode="auto">
          <a:xfrm>
            <a:off x="0" y="-10161"/>
            <a:ext cx="10972800" cy="6868161"/>
          </a:xfrm>
          <a:prstGeom prst="rect">
            <a:avLst/>
          </a:prstGeom>
          <a:noFill/>
        </p:spPr>
      </p:pic>
      <p:sp>
        <p:nvSpPr>
          <p:cNvPr id="3" name="Rectangle 2">
            <a:extLst>
              <a:ext uri="{FF2B5EF4-FFF2-40B4-BE49-F238E27FC236}">
                <a16:creationId xmlns:a16="http://schemas.microsoft.com/office/drawing/2014/main" id="{CA9A5E81-B862-0A67-AA43-074C619F5D56}"/>
              </a:ext>
            </a:extLst>
          </p:cNvPr>
          <p:cNvSpPr/>
          <p:nvPr/>
        </p:nvSpPr>
        <p:spPr>
          <a:xfrm>
            <a:off x="822960" y="5411450"/>
            <a:ext cx="9523828" cy="1446550"/>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We Are All Important to God,</a:t>
            </a:r>
          </a:p>
          <a:p>
            <a:pPr algn="ctr"/>
            <a:r>
              <a:rPr lang="en-US" sz="4400" b="1"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and To One Another</a:t>
            </a:r>
            <a:r>
              <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 </a:t>
            </a:r>
            <a:endPar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endParaRPr>
          </a:p>
        </p:txBody>
      </p:sp>
      <p:sp>
        <p:nvSpPr>
          <p:cNvPr id="4" name="Content Placeholder 5">
            <a:extLst>
              <a:ext uri="{FF2B5EF4-FFF2-40B4-BE49-F238E27FC236}">
                <a16:creationId xmlns:a16="http://schemas.microsoft.com/office/drawing/2014/main" id="{1C73F933-C99C-9CEA-BC2D-AC1A96CE984D}"/>
              </a:ext>
            </a:extLst>
          </p:cNvPr>
          <p:cNvSpPr txBox="1">
            <a:spLocks/>
          </p:cNvSpPr>
          <p:nvPr/>
        </p:nvSpPr>
        <p:spPr>
          <a:xfrm>
            <a:off x="1" y="144584"/>
            <a:ext cx="10972799" cy="2454813"/>
          </a:xfrm>
          <a:prstGeom prst="rect">
            <a:avLst/>
          </a:prstGeom>
          <a:solidFill>
            <a:schemeClr val="tx1"/>
          </a:solidFill>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None/>
            </a:pPr>
            <a:r>
              <a:rPr lang="en-US" sz="2880" b="1" i="1" dirty="0">
                <a:solidFill>
                  <a:schemeClr val="bg1"/>
                </a:solidFill>
              </a:rPr>
              <a:t> </a:t>
            </a:r>
            <a:r>
              <a:rPr lang="en-US" sz="3200" b="1" i="1" dirty="0">
                <a:solidFill>
                  <a:schemeClr val="bg1"/>
                </a:solidFill>
              </a:rPr>
              <a:t>“that their hearts may be encouraged, being knit together in love, and attaining to all riches of the full assurance of understanding, to the knowledge of the mystery of God,                                               both of the Father and of Christ.”</a:t>
            </a:r>
          </a:p>
          <a:p>
            <a:pPr algn="ctr">
              <a:buFont typeface="Arial" panose="020B0604020202020204" pitchFamily="34" charset="0"/>
              <a:buNone/>
            </a:pPr>
            <a:r>
              <a:rPr lang="en-US" sz="2400" dirty="0">
                <a:solidFill>
                  <a:schemeClr val="bg1"/>
                </a:solidFill>
              </a:rPr>
              <a:t>Colossians 2:2</a:t>
            </a:r>
          </a:p>
        </p:txBody>
      </p:sp>
    </p:spTree>
    <p:extLst>
      <p:ext uri="{BB962C8B-B14F-4D97-AF65-F5344CB8AC3E}">
        <p14:creationId xmlns:p14="http://schemas.microsoft.com/office/powerpoint/2010/main" val="9775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hrist on the cross silhouette">
            <a:extLst>
              <a:ext uri="{FF2B5EF4-FFF2-40B4-BE49-F238E27FC236}">
                <a16:creationId xmlns:a16="http://schemas.microsoft.com/office/drawing/2014/main" id="{C5ED28CD-53A8-34BF-F74C-714FCFF6FB8B}"/>
              </a:ext>
            </a:extLst>
          </p:cNvPr>
          <p:cNvPicPr>
            <a:picLocks noChangeAspect="1" noChangeArrowheads="1"/>
          </p:cNvPicPr>
          <p:nvPr/>
        </p:nvPicPr>
        <p:blipFill>
          <a:blip r:embed="rId2" cstate="print"/>
          <a:srcRect/>
          <a:stretch>
            <a:fillRect/>
          </a:stretch>
        </p:blipFill>
        <p:spPr bwMode="auto">
          <a:xfrm>
            <a:off x="0" y="-10161"/>
            <a:ext cx="10972800" cy="6868161"/>
          </a:xfrm>
          <a:prstGeom prst="rect">
            <a:avLst/>
          </a:prstGeom>
          <a:noFill/>
        </p:spPr>
      </p:pic>
      <p:sp>
        <p:nvSpPr>
          <p:cNvPr id="3" name="Rectangle 2">
            <a:extLst>
              <a:ext uri="{FF2B5EF4-FFF2-40B4-BE49-F238E27FC236}">
                <a16:creationId xmlns:a16="http://schemas.microsoft.com/office/drawing/2014/main" id="{CA9A5E81-B862-0A67-AA43-074C619F5D56}"/>
              </a:ext>
            </a:extLst>
          </p:cNvPr>
          <p:cNvSpPr/>
          <p:nvPr/>
        </p:nvSpPr>
        <p:spPr>
          <a:xfrm>
            <a:off x="422031" y="614851"/>
            <a:ext cx="10044332" cy="2123658"/>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latin typeface="Arial Black" pitchFamily="34" charset="0"/>
              </a:rPr>
              <a:t>Make it your priority grab hold, and don’t let go of what is necessary to secure your soul</a:t>
            </a:r>
            <a:endParaRPr lang="en-US" sz="4400" b="1" cap="none" spc="0" dirty="0">
              <a:ln w="9525">
                <a:solidFill>
                  <a:schemeClr val="bg1"/>
                </a:solidFill>
                <a:prstDash val="solid"/>
              </a:ln>
              <a:solidFill>
                <a:srgbClr val="FFFF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4915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lum bright="55000"/>
          </a:blip>
          <a:srcRect/>
          <a:stretch>
            <a:fillRect/>
          </a:stretch>
        </p:blipFill>
        <p:spPr bwMode="auto">
          <a:xfrm>
            <a:off x="0" y="-1"/>
            <a:ext cx="10972800" cy="6858001"/>
          </a:xfrm>
          <a:prstGeom prst="rect">
            <a:avLst/>
          </a:prstGeom>
          <a:noFill/>
        </p:spPr>
      </p:pic>
      <p:sp>
        <p:nvSpPr>
          <p:cNvPr id="8" name="Rectangle 7">
            <a:extLst>
              <a:ext uri="{FF2B5EF4-FFF2-40B4-BE49-F238E27FC236}">
                <a16:creationId xmlns:a16="http://schemas.microsoft.com/office/drawing/2014/main" id="{002C9D49-0D66-3AB5-69CF-EEFF34B15A61}"/>
              </a:ext>
            </a:extLst>
          </p:cNvPr>
          <p:cNvSpPr/>
          <p:nvPr/>
        </p:nvSpPr>
        <p:spPr>
          <a:xfrm>
            <a:off x="907366" y="604910"/>
            <a:ext cx="6710288" cy="1446550"/>
          </a:xfrm>
          <a:prstGeom prst="rect">
            <a:avLst/>
          </a:prstGeom>
          <a:noFill/>
        </p:spPr>
        <p:txBody>
          <a:bodyPr wrap="square" lIns="91440" tIns="45720" rIns="91440" bIns="45720">
            <a:spAutoFit/>
          </a:bodyPr>
          <a:lstStyle/>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What Causes A </a:t>
            </a:r>
          </a:p>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Good or Bad Day?</a:t>
            </a:r>
            <a:endParaRPr lang="en-US" sz="4400" b="1" cap="none" spc="0" dirty="0">
              <a:ln w="9525">
                <a:solidFill>
                  <a:schemeClr val="bg1"/>
                </a:solidFill>
                <a:prstDash val="solid"/>
              </a:ln>
              <a:solidFill>
                <a:srgbClr val="FFFF00"/>
              </a:solidFill>
              <a:effectLst>
                <a:glow rad="127000">
                  <a:schemeClr val="tx1"/>
                </a:glow>
              </a:effectLst>
            </a:endParaRPr>
          </a:p>
        </p:txBody>
      </p:sp>
      <p:sp>
        <p:nvSpPr>
          <p:cNvPr id="9" name="Content Placeholder 5">
            <a:extLst>
              <a:ext uri="{FF2B5EF4-FFF2-40B4-BE49-F238E27FC236}">
                <a16:creationId xmlns:a16="http://schemas.microsoft.com/office/drawing/2014/main" id="{53811063-5281-734A-BCA2-84FDE4186837}"/>
              </a:ext>
            </a:extLst>
          </p:cNvPr>
          <p:cNvSpPr>
            <a:spLocks noGrp="1"/>
          </p:cNvSpPr>
          <p:nvPr>
            <p:ph idx="1"/>
          </p:nvPr>
        </p:nvSpPr>
        <p:spPr>
          <a:xfrm>
            <a:off x="520504" y="2656371"/>
            <a:ext cx="6710289" cy="1848789"/>
          </a:xfrm>
          <a:solidFill>
            <a:schemeClr val="bg1"/>
          </a:solidFill>
        </p:spPr>
        <p:txBody>
          <a:bodyPr>
            <a:normAutofit/>
          </a:bodyPr>
          <a:lstStyle/>
          <a:p>
            <a:pPr algn="ctr">
              <a:buNone/>
            </a:pPr>
            <a:r>
              <a:rPr lang="en-US" sz="2880" b="1" i="1" dirty="0"/>
              <a:t> </a:t>
            </a:r>
            <a:r>
              <a:rPr lang="en-US" sz="3200" b="1" i="1" dirty="0"/>
              <a:t>“Keep your heart with all diligence,   For out of it spring the issues of life.”</a:t>
            </a:r>
          </a:p>
          <a:p>
            <a:pPr algn="ctr">
              <a:buNone/>
            </a:pPr>
            <a:endParaRPr lang="en-US" sz="1600" b="1" i="1" dirty="0"/>
          </a:p>
          <a:p>
            <a:pPr algn="ctr">
              <a:buNone/>
            </a:pPr>
            <a:r>
              <a:rPr lang="en-US" sz="2400" dirty="0"/>
              <a:t>Proverbs 4:23</a:t>
            </a:r>
          </a:p>
        </p:txBody>
      </p:sp>
      <p:sp>
        <p:nvSpPr>
          <p:cNvPr id="3" name="TextBox 2">
            <a:extLst>
              <a:ext uri="{FF2B5EF4-FFF2-40B4-BE49-F238E27FC236}">
                <a16:creationId xmlns:a16="http://schemas.microsoft.com/office/drawing/2014/main" id="{5BE0B1A8-5F12-5A69-987F-6A1CBC81395F}"/>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extLst>
      <p:ext uri="{BB962C8B-B14F-4D97-AF65-F5344CB8AC3E}">
        <p14:creationId xmlns:p14="http://schemas.microsoft.com/office/powerpoint/2010/main" val="12978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ipe(up)">
                                      <p:cBhvr>
                                        <p:cTn id="1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lum bright="55000"/>
          </a:blip>
          <a:srcRect/>
          <a:stretch>
            <a:fillRect/>
          </a:stretch>
        </p:blipFill>
        <p:spPr bwMode="auto">
          <a:xfrm>
            <a:off x="0" y="-1"/>
            <a:ext cx="10972800" cy="6858001"/>
          </a:xfrm>
          <a:prstGeom prst="rect">
            <a:avLst/>
          </a:prstGeom>
          <a:noFill/>
        </p:spPr>
      </p:pic>
      <p:sp>
        <p:nvSpPr>
          <p:cNvPr id="8" name="Rectangle 7">
            <a:extLst>
              <a:ext uri="{FF2B5EF4-FFF2-40B4-BE49-F238E27FC236}">
                <a16:creationId xmlns:a16="http://schemas.microsoft.com/office/drawing/2014/main" id="{002C9D49-0D66-3AB5-69CF-EEFF34B15A61}"/>
              </a:ext>
            </a:extLst>
          </p:cNvPr>
          <p:cNvSpPr/>
          <p:nvPr/>
        </p:nvSpPr>
        <p:spPr>
          <a:xfrm>
            <a:off x="907366" y="604910"/>
            <a:ext cx="6710288" cy="1446550"/>
          </a:xfrm>
          <a:prstGeom prst="rect">
            <a:avLst/>
          </a:prstGeom>
          <a:noFill/>
        </p:spPr>
        <p:txBody>
          <a:bodyPr wrap="square" lIns="91440" tIns="45720" rIns="91440" bIns="45720">
            <a:spAutoFit/>
          </a:bodyPr>
          <a:lstStyle/>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What Causes A </a:t>
            </a:r>
          </a:p>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Good or Bad Day?</a:t>
            </a:r>
            <a:endParaRPr lang="en-US" sz="4400" b="1" cap="none" spc="0" dirty="0">
              <a:ln w="9525">
                <a:solidFill>
                  <a:schemeClr val="bg1"/>
                </a:solidFill>
                <a:prstDash val="solid"/>
              </a:ln>
              <a:solidFill>
                <a:srgbClr val="FFFF00"/>
              </a:solidFill>
              <a:effectLst>
                <a:glow rad="127000">
                  <a:schemeClr val="tx1"/>
                </a:glow>
              </a:effectLst>
            </a:endParaRPr>
          </a:p>
        </p:txBody>
      </p:sp>
      <p:sp>
        <p:nvSpPr>
          <p:cNvPr id="11" name="Content Placeholder 10">
            <a:extLst>
              <a:ext uri="{FF2B5EF4-FFF2-40B4-BE49-F238E27FC236}">
                <a16:creationId xmlns:a16="http://schemas.microsoft.com/office/drawing/2014/main" id="{80060139-E35D-C7D2-19C3-90DB7570E41E}"/>
              </a:ext>
            </a:extLst>
          </p:cNvPr>
          <p:cNvSpPr>
            <a:spLocks noGrp="1"/>
          </p:cNvSpPr>
          <p:nvPr>
            <p:ph idx="1"/>
          </p:nvPr>
        </p:nvSpPr>
        <p:spPr>
          <a:xfrm>
            <a:off x="754380" y="2405575"/>
            <a:ext cx="9464040" cy="3771388"/>
          </a:xfrm>
        </p:spPr>
        <p:txBody>
          <a:bodyPr>
            <a:normAutofit/>
          </a:bodyPr>
          <a:lstStyle/>
          <a:p>
            <a:r>
              <a:rPr lang="en-US" sz="2800" dirty="0">
                <a:solidFill>
                  <a:schemeClr val="accent5">
                    <a:lumMod val="50000"/>
                  </a:schemeClr>
                </a:solidFill>
                <a:latin typeface="Arial Black" panose="020B0A04020102020204" pitchFamily="34" charset="0"/>
              </a:rPr>
              <a:t>Most times it is in our hands…</a:t>
            </a:r>
          </a:p>
        </p:txBody>
      </p:sp>
      <p:sp>
        <p:nvSpPr>
          <p:cNvPr id="12" name="TextBox 11">
            <a:extLst>
              <a:ext uri="{FF2B5EF4-FFF2-40B4-BE49-F238E27FC236}">
                <a16:creationId xmlns:a16="http://schemas.microsoft.com/office/drawing/2014/main" id="{646FBBB3-D326-9A81-55A6-1678945C5459}"/>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lum bright="55000"/>
          </a:blip>
          <a:srcRect/>
          <a:stretch>
            <a:fillRect/>
          </a:stretch>
        </p:blipFill>
        <p:spPr bwMode="auto">
          <a:xfrm>
            <a:off x="0" y="-1"/>
            <a:ext cx="10972800" cy="6858001"/>
          </a:xfrm>
          <a:prstGeom prst="rect">
            <a:avLst/>
          </a:prstGeom>
          <a:noFill/>
        </p:spPr>
      </p:pic>
      <p:sp>
        <p:nvSpPr>
          <p:cNvPr id="8" name="Rectangle 7">
            <a:extLst>
              <a:ext uri="{FF2B5EF4-FFF2-40B4-BE49-F238E27FC236}">
                <a16:creationId xmlns:a16="http://schemas.microsoft.com/office/drawing/2014/main" id="{002C9D49-0D66-3AB5-69CF-EEFF34B15A61}"/>
              </a:ext>
            </a:extLst>
          </p:cNvPr>
          <p:cNvSpPr/>
          <p:nvPr/>
        </p:nvSpPr>
        <p:spPr>
          <a:xfrm>
            <a:off x="907366" y="604910"/>
            <a:ext cx="6710288" cy="1446550"/>
          </a:xfrm>
          <a:prstGeom prst="rect">
            <a:avLst/>
          </a:prstGeom>
          <a:noFill/>
        </p:spPr>
        <p:txBody>
          <a:bodyPr wrap="square" lIns="91440" tIns="45720" rIns="91440" bIns="45720">
            <a:spAutoFit/>
          </a:bodyPr>
          <a:lstStyle/>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What Causes A </a:t>
            </a:r>
          </a:p>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Good or Bad Day?</a:t>
            </a:r>
            <a:endParaRPr lang="en-US" sz="4400" b="1" cap="none" spc="0" dirty="0">
              <a:ln w="9525">
                <a:solidFill>
                  <a:schemeClr val="bg1"/>
                </a:solidFill>
                <a:prstDash val="solid"/>
              </a:ln>
              <a:solidFill>
                <a:srgbClr val="FFFF00"/>
              </a:solidFill>
              <a:effectLst>
                <a:glow rad="127000">
                  <a:schemeClr val="tx1"/>
                </a:glow>
              </a:effectLst>
            </a:endParaRPr>
          </a:p>
        </p:txBody>
      </p:sp>
      <p:sp>
        <p:nvSpPr>
          <p:cNvPr id="11" name="Content Placeholder 10">
            <a:extLst>
              <a:ext uri="{FF2B5EF4-FFF2-40B4-BE49-F238E27FC236}">
                <a16:creationId xmlns:a16="http://schemas.microsoft.com/office/drawing/2014/main" id="{80060139-E35D-C7D2-19C3-90DB7570E41E}"/>
              </a:ext>
            </a:extLst>
          </p:cNvPr>
          <p:cNvSpPr>
            <a:spLocks noGrp="1"/>
          </p:cNvSpPr>
          <p:nvPr>
            <p:ph idx="1"/>
          </p:nvPr>
        </p:nvSpPr>
        <p:spPr>
          <a:xfrm>
            <a:off x="754380" y="2405575"/>
            <a:ext cx="9464040" cy="3771388"/>
          </a:xfrm>
        </p:spPr>
        <p:txBody>
          <a:bodyPr>
            <a:normAutofit/>
          </a:bodyPr>
          <a:lstStyle/>
          <a:p>
            <a:r>
              <a:rPr lang="en-US" sz="2800" dirty="0">
                <a:solidFill>
                  <a:schemeClr val="accent5">
                    <a:lumMod val="50000"/>
                  </a:schemeClr>
                </a:solidFill>
                <a:latin typeface="Arial Black" panose="020B0A04020102020204" pitchFamily="34" charset="0"/>
              </a:rPr>
              <a:t>Most times it is in our hands…</a:t>
            </a:r>
          </a:p>
          <a:p>
            <a:pPr marL="0" indent="0">
              <a:buNone/>
            </a:pPr>
            <a:endParaRPr lang="en-US" sz="1200" dirty="0">
              <a:solidFill>
                <a:schemeClr val="accent5">
                  <a:lumMod val="50000"/>
                </a:schemeClr>
              </a:solidFill>
              <a:latin typeface="Arial Black" panose="020B0A04020102020204" pitchFamily="34" charset="0"/>
            </a:endParaRPr>
          </a:p>
          <a:p>
            <a:r>
              <a:rPr lang="en-US" sz="2800" dirty="0">
                <a:solidFill>
                  <a:schemeClr val="accent5">
                    <a:lumMod val="50000"/>
                  </a:schemeClr>
                </a:solidFill>
                <a:latin typeface="Arial Black" panose="020B0A04020102020204" pitchFamily="34" charset="0"/>
              </a:rPr>
              <a:t>Our responses, reactions, and attitudes</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3" name="TextBox 2">
            <a:extLst>
              <a:ext uri="{FF2B5EF4-FFF2-40B4-BE49-F238E27FC236}">
                <a16:creationId xmlns:a16="http://schemas.microsoft.com/office/drawing/2014/main" id="{57EF48D9-64C1-C443-538D-0A9C86A182CF}"/>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extLst>
      <p:ext uri="{BB962C8B-B14F-4D97-AF65-F5344CB8AC3E}">
        <p14:creationId xmlns:p14="http://schemas.microsoft.com/office/powerpoint/2010/main" val="336562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lum bright="55000"/>
          </a:blip>
          <a:srcRect/>
          <a:stretch>
            <a:fillRect/>
          </a:stretch>
        </p:blipFill>
        <p:spPr bwMode="auto">
          <a:xfrm>
            <a:off x="0" y="-1"/>
            <a:ext cx="10972800" cy="6858001"/>
          </a:xfrm>
          <a:prstGeom prst="rect">
            <a:avLst/>
          </a:prstGeom>
          <a:noFill/>
        </p:spPr>
      </p:pic>
      <p:sp>
        <p:nvSpPr>
          <p:cNvPr id="8" name="Rectangle 7">
            <a:extLst>
              <a:ext uri="{FF2B5EF4-FFF2-40B4-BE49-F238E27FC236}">
                <a16:creationId xmlns:a16="http://schemas.microsoft.com/office/drawing/2014/main" id="{002C9D49-0D66-3AB5-69CF-EEFF34B15A61}"/>
              </a:ext>
            </a:extLst>
          </p:cNvPr>
          <p:cNvSpPr/>
          <p:nvPr/>
        </p:nvSpPr>
        <p:spPr>
          <a:xfrm>
            <a:off x="907366" y="604910"/>
            <a:ext cx="6710288" cy="1446550"/>
          </a:xfrm>
          <a:prstGeom prst="rect">
            <a:avLst/>
          </a:prstGeom>
          <a:noFill/>
        </p:spPr>
        <p:txBody>
          <a:bodyPr wrap="square" lIns="91440" tIns="45720" rIns="91440" bIns="45720">
            <a:spAutoFit/>
          </a:bodyPr>
          <a:lstStyle/>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What Causes A </a:t>
            </a:r>
          </a:p>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Good or Bad Day?</a:t>
            </a:r>
            <a:endParaRPr lang="en-US" sz="4400" b="1" cap="none" spc="0" dirty="0">
              <a:ln w="9525">
                <a:solidFill>
                  <a:schemeClr val="bg1"/>
                </a:solidFill>
                <a:prstDash val="solid"/>
              </a:ln>
              <a:solidFill>
                <a:srgbClr val="FFFF00"/>
              </a:solidFill>
              <a:effectLst>
                <a:glow rad="127000">
                  <a:schemeClr val="tx1"/>
                </a:glow>
              </a:effectLst>
            </a:endParaRPr>
          </a:p>
        </p:txBody>
      </p:sp>
      <p:sp>
        <p:nvSpPr>
          <p:cNvPr id="11" name="Content Placeholder 10">
            <a:extLst>
              <a:ext uri="{FF2B5EF4-FFF2-40B4-BE49-F238E27FC236}">
                <a16:creationId xmlns:a16="http://schemas.microsoft.com/office/drawing/2014/main" id="{80060139-E35D-C7D2-19C3-90DB7570E41E}"/>
              </a:ext>
            </a:extLst>
          </p:cNvPr>
          <p:cNvSpPr>
            <a:spLocks noGrp="1"/>
          </p:cNvSpPr>
          <p:nvPr>
            <p:ph idx="1"/>
          </p:nvPr>
        </p:nvSpPr>
        <p:spPr>
          <a:xfrm>
            <a:off x="754380" y="2405575"/>
            <a:ext cx="9464040" cy="3771388"/>
          </a:xfrm>
        </p:spPr>
        <p:txBody>
          <a:bodyPr>
            <a:normAutofit/>
          </a:bodyPr>
          <a:lstStyle/>
          <a:p>
            <a:r>
              <a:rPr lang="en-US" sz="2800" dirty="0">
                <a:solidFill>
                  <a:schemeClr val="accent5">
                    <a:lumMod val="50000"/>
                  </a:schemeClr>
                </a:solidFill>
                <a:latin typeface="Arial Black" panose="020B0A04020102020204" pitchFamily="34" charset="0"/>
              </a:rPr>
              <a:t>Most times it is in our hands…</a:t>
            </a:r>
          </a:p>
          <a:p>
            <a:pPr marL="0" indent="0">
              <a:buNone/>
            </a:pPr>
            <a:endParaRPr lang="en-US" sz="1200" dirty="0">
              <a:solidFill>
                <a:schemeClr val="accent5">
                  <a:lumMod val="50000"/>
                </a:schemeClr>
              </a:solidFill>
              <a:latin typeface="Arial Black" panose="020B0A04020102020204" pitchFamily="34" charset="0"/>
            </a:endParaRPr>
          </a:p>
          <a:p>
            <a:r>
              <a:rPr lang="en-US" sz="2800" dirty="0">
                <a:solidFill>
                  <a:schemeClr val="accent5">
                    <a:lumMod val="50000"/>
                  </a:schemeClr>
                </a:solidFill>
                <a:latin typeface="Arial Black" panose="020B0A04020102020204" pitchFamily="34" charset="0"/>
              </a:rPr>
              <a:t>Our responses, reactions, and attitudes</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2" name="Content Placeholder 5">
            <a:extLst>
              <a:ext uri="{FF2B5EF4-FFF2-40B4-BE49-F238E27FC236}">
                <a16:creationId xmlns:a16="http://schemas.microsoft.com/office/drawing/2014/main" id="{E4F3FBC7-4F77-43F6-6B77-871E5B8791E3}"/>
              </a:ext>
            </a:extLst>
          </p:cNvPr>
          <p:cNvSpPr txBox="1">
            <a:spLocks/>
          </p:cNvSpPr>
          <p:nvPr/>
        </p:nvSpPr>
        <p:spPr>
          <a:xfrm>
            <a:off x="754380" y="4119580"/>
            <a:ext cx="7357403" cy="2411498"/>
          </a:xfrm>
          <a:prstGeom prst="rect">
            <a:avLst/>
          </a:prstGeom>
          <a:solidFill>
            <a:schemeClr val="bg1"/>
          </a:solidFill>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Font typeface="Arial" panose="020B0604020202020204" pitchFamily="34" charset="0"/>
              <a:buNone/>
            </a:pPr>
            <a:r>
              <a:rPr lang="en-US" sz="2880" b="1" i="1" dirty="0"/>
              <a:t> </a:t>
            </a:r>
            <a:r>
              <a:rPr lang="en-US" sz="3200" b="1" i="1" dirty="0"/>
              <a:t>“He who has knowledge spares his words, And a man of understanding Is                     of a calm spirit.”</a:t>
            </a:r>
          </a:p>
          <a:p>
            <a:pPr algn="ctr">
              <a:buFont typeface="Arial" panose="020B0604020202020204" pitchFamily="34" charset="0"/>
              <a:buNone/>
            </a:pPr>
            <a:endParaRPr lang="en-US" sz="1600" b="1" i="1" dirty="0"/>
          </a:p>
          <a:p>
            <a:pPr algn="ctr">
              <a:buFont typeface="Arial" panose="020B0604020202020204" pitchFamily="34" charset="0"/>
              <a:buNone/>
            </a:pPr>
            <a:r>
              <a:rPr lang="en-US" sz="2400" dirty="0"/>
              <a:t>Proverbs 17:27</a:t>
            </a:r>
          </a:p>
        </p:txBody>
      </p:sp>
      <p:sp>
        <p:nvSpPr>
          <p:cNvPr id="3" name="TextBox 2">
            <a:extLst>
              <a:ext uri="{FF2B5EF4-FFF2-40B4-BE49-F238E27FC236}">
                <a16:creationId xmlns:a16="http://schemas.microsoft.com/office/drawing/2014/main" id="{5EAB88D7-0CA9-D374-D410-0E3A15AD4D1D}"/>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extLst>
      <p:ext uri="{BB962C8B-B14F-4D97-AF65-F5344CB8AC3E}">
        <p14:creationId xmlns:p14="http://schemas.microsoft.com/office/powerpoint/2010/main" val="41413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lum bright="55000"/>
          </a:blip>
          <a:srcRect/>
          <a:stretch>
            <a:fillRect/>
          </a:stretch>
        </p:blipFill>
        <p:spPr bwMode="auto">
          <a:xfrm>
            <a:off x="0" y="-1"/>
            <a:ext cx="10972800" cy="6858001"/>
          </a:xfrm>
          <a:prstGeom prst="rect">
            <a:avLst/>
          </a:prstGeom>
          <a:noFill/>
        </p:spPr>
      </p:pic>
      <p:sp>
        <p:nvSpPr>
          <p:cNvPr id="8" name="Rectangle 7">
            <a:extLst>
              <a:ext uri="{FF2B5EF4-FFF2-40B4-BE49-F238E27FC236}">
                <a16:creationId xmlns:a16="http://schemas.microsoft.com/office/drawing/2014/main" id="{002C9D49-0D66-3AB5-69CF-EEFF34B15A61}"/>
              </a:ext>
            </a:extLst>
          </p:cNvPr>
          <p:cNvSpPr/>
          <p:nvPr/>
        </p:nvSpPr>
        <p:spPr>
          <a:xfrm>
            <a:off x="907366" y="604910"/>
            <a:ext cx="6710288" cy="1446550"/>
          </a:xfrm>
          <a:prstGeom prst="rect">
            <a:avLst/>
          </a:prstGeom>
          <a:noFill/>
        </p:spPr>
        <p:txBody>
          <a:bodyPr wrap="square" lIns="91440" tIns="45720" rIns="91440" bIns="45720">
            <a:spAutoFit/>
          </a:bodyPr>
          <a:lstStyle/>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What Causes A </a:t>
            </a:r>
          </a:p>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Good or Bad Day?</a:t>
            </a:r>
            <a:endParaRPr lang="en-US" sz="4400" b="1" cap="none" spc="0" dirty="0">
              <a:ln w="9525">
                <a:solidFill>
                  <a:schemeClr val="bg1"/>
                </a:solidFill>
                <a:prstDash val="solid"/>
              </a:ln>
              <a:solidFill>
                <a:srgbClr val="FFFF00"/>
              </a:solidFill>
              <a:effectLst>
                <a:glow rad="127000">
                  <a:schemeClr val="tx1"/>
                </a:glow>
              </a:effectLst>
            </a:endParaRPr>
          </a:p>
        </p:txBody>
      </p:sp>
      <p:sp>
        <p:nvSpPr>
          <p:cNvPr id="11" name="Content Placeholder 10">
            <a:extLst>
              <a:ext uri="{FF2B5EF4-FFF2-40B4-BE49-F238E27FC236}">
                <a16:creationId xmlns:a16="http://schemas.microsoft.com/office/drawing/2014/main" id="{80060139-E35D-C7D2-19C3-90DB7570E41E}"/>
              </a:ext>
            </a:extLst>
          </p:cNvPr>
          <p:cNvSpPr>
            <a:spLocks noGrp="1"/>
          </p:cNvSpPr>
          <p:nvPr>
            <p:ph idx="1"/>
          </p:nvPr>
        </p:nvSpPr>
        <p:spPr>
          <a:xfrm>
            <a:off x="754380" y="2405575"/>
            <a:ext cx="9464040" cy="3771388"/>
          </a:xfrm>
        </p:spPr>
        <p:txBody>
          <a:bodyPr>
            <a:normAutofit/>
          </a:bodyPr>
          <a:lstStyle/>
          <a:p>
            <a:r>
              <a:rPr lang="en-US" sz="2800" dirty="0">
                <a:solidFill>
                  <a:schemeClr val="accent5">
                    <a:lumMod val="50000"/>
                  </a:schemeClr>
                </a:solidFill>
                <a:latin typeface="Arial Black" panose="020B0A04020102020204" pitchFamily="34" charset="0"/>
              </a:rPr>
              <a:t>Most times it is in our hands…</a:t>
            </a:r>
          </a:p>
          <a:p>
            <a:pPr marL="0" indent="0">
              <a:buNone/>
            </a:pPr>
            <a:endParaRPr lang="en-US" sz="1200" dirty="0">
              <a:solidFill>
                <a:schemeClr val="accent5">
                  <a:lumMod val="50000"/>
                </a:schemeClr>
              </a:solidFill>
              <a:latin typeface="Arial Black" panose="020B0A04020102020204" pitchFamily="34" charset="0"/>
            </a:endParaRPr>
          </a:p>
          <a:p>
            <a:r>
              <a:rPr lang="en-US" sz="2800" dirty="0">
                <a:solidFill>
                  <a:schemeClr val="accent5">
                    <a:lumMod val="50000"/>
                  </a:schemeClr>
                </a:solidFill>
                <a:latin typeface="Arial Black" panose="020B0A04020102020204" pitchFamily="34" charset="0"/>
              </a:rPr>
              <a:t>Our responses, reactions, and attitudes</a:t>
            </a:r>
          </a:p>
          <a:p>
            <a:endParaRPr lang="en-US" sz="1200" dirty="0">
              <a:solidFill>
                <a:schemeClr val="accent5">
                  <a:lumMod val="50000"/>
                </a:schemeClr>
              </a:solidFill>
              <a:latin typeface="Arial Black" panose="020B0A04020102020204" pitchFamily="34" charset="0"/>
            </a:endParaRPr>
          </a:p>
          <a:p>
            <a:r>
              <a:rPr lang="en-US" sz="2800" dirty="0">
                <a:solidFill>
                  <a:schemeClr val="accent5">
                    <a:lumMod val="50000"/>
                  </a:schemeClr>
                </a:solidFill>
                <a:latin typeface="Arial Black" panose="020B0A04020102020204" pitchFamily="34" charset="0"/>
              </a:rPr>
              <a:t>Expectations / Disappointments</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3" name="TextBox 2">
            <a:extLst>
              <a:ext uri="{FF2B5EF4-FFF2-40B4-BE49-F238E27FC236}">
                <a16:creationId xmlns:a16="http://schemas.microsoft.com/office/drawing/2014/main" id="{0A1F3E3B-32A6-5DEA-B35C-86F7DBF3F5E0}"/>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extLst>
      <p:ext uri="{BB962C8B-B14F-4D97-AF65-F5344CB8AC3E}">
        <p14:creationId xmlns:p14="http://schemas.microsoft.com/office/powerpoint/2010/main" val="191434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lum bright="55000"/>
          </a:blip>
          <a:srcRect/>
          <a:stretch>
            <a:fillRect/>
          </a:stretch>
        </p:blipFill>
        <p:spPr bwMode="auto">
          <a:xfrm>
            <a:off x="0" y="-1"/>
            <a:ext cx="10972800" cy="6858001"/>
          </a:xfrm>
          <a:prstGeom prst="rect">
            <a:avLst/>
          </a:prstGeom>
          <a:noFill/>
        </p:spPr>
      </p:pic>
      <p:sp>
        <p:nvSpPr>
          <p:cNvPr id="8" name="Rectangle 7">
            <a:extLst>
              <a:ext uri="{FF2B5EF4-FFF2-40B4-BE49-F238E27FC236}">
                <a16:creationId xmlns:a16="http://schemas.microsoft.com/office/drawing/2014/main" id="{002C9D49-0D66-3AB5-69CF-EEFF34B15A61}"/>
              </a:ext>
            </a:extLst>
          </p:cNvPr>
          <p:cNvSpPr/>
          <p:nvPr/>
        </p:nvSpPr>
        <p:spPr>
          <a:xfrm>
            <a:off x="907366" y="604910"/>
            <a:ext cx="6710288" cy="1446550"/>
          </a:xfrm>
          <a:prstGeom prst="rect">
            <a:avLst/>
          </a:prstGeom>
          <a:noFill/>
        </p:spPr>
        <p:txBody>
          <a:bodyPr wrap="square" lIns="91440" tIns="45720" rIns="91440" bIns="45720">
            <a:spAutoFit/>
          </a:bodyPr>
          <a:lstStyle/>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What Causes A </a:t>
            </a:r>
          </a:p>
          <a:p>
            <a:r>
              <a:rPr lang="en-US" sz="4400" b="1" cap="none" spc="0" dirty="0">
                <a:ln w="9525">
                  <a:solidFill>
                    <a:schemeClr val="bg1"/>
                  </a:solidFill>
                  <a:prstDash val="solid"/>
                </a:ln>
                <a:solidFill>
                  <a:srgbClr val="FFFF00"/>
                </a:solidFill>
                <a:effectLst>
                  <a:glow rad="127000">
                    <a:schemeClr val="tx1"/>
                  </a:glow>
                </a:effectLst>
                <a:latin typeface="Arial Black" pitchFamily="34" charset="0"/>
              </a:rPr>
              <a:t>Good or Bad Day?</a:t>
            </a:r>
            <a:endParaRPr lang="en-US" sz="4400" b="1" cap="none" spc="0" dirty="0">
              <a:ln w="9525">
                <a:solidFill>
                  <a:schemeClr val="bg1"/>
                </a:solidFill>
                <a:prstDash val="solid"/>
              </a:ln>
              <a:solidFill>
                <a:srgbClr val="FFFF00"/>
              </a:solidFill>
              <a:effectLst>
                <a:glow rad="127000">
                  <a:schemeClr val="tx1"/>
                </a:glow>
              </a:effectLst>
            </a:endParaRPr>
          </a:p>
        </p:txBody>
      </p:sp>
      <p:sp>
        <p:nvSpPr>
          <p:cNvPr id="11" name="Content Placeholder 10">
            <a:extLst>
              <a:ext uri="{FF2B5EF4-FFF2-40B4-BE49-F238E27FC236}">
                <a16:creationId xmlns:a16="http://schemas.microsoft.com/office/drawing/2014/main" id="{80060139-E35D-C7D2-19C3-90DB7570E41E}"/>
              </a:ext>
            </a:extLst>
          </p:cNvPr>
          <p:cNvSpPr>
            <a:spLocks noGrp="1"/>
          </p:cNvSpPr>
          <p:nvPr>
            <p:ph idx="1"/>
          </p:nvPr>
        </p:nvSpPr>
        <p:spPr>
          <a:xfrm>
            <a:off x="754380" y="2405575"/>
            <a:ext cx="9464040" cy="3771388"/>
          </a:xfrm>
        </p:spPr>
        <p:txBody>
          <a:bodyPr>
            <a:normAutofit/>
          </a:bodyPr>
          <a:lstStyle/>
          <a:p>
            <a:r>
              <a:rPr lang="en-US" sz="2800" dirty="0">
                <a:solidFill>
                  <a:schemeClr val="accent5">
                    <a:lumMod val="50000"/>
                  </a:schemeClr>
                </a:solidFill>
                <a:latin typeface="Arial Black" panose="020B0A04020102020204" pitchFamily="34" charset="0"/>
              </a:rPr>
              <a:t>Most times it is in our hands…</a:t>
            </a:r>
          </a:p>
          <a:p>
            <a:pPr marL="0" indent="0">
              <a:buNone/>
            </a:pPr>
            <a:endParaRPr lang="en-US" sz="1200" dirty="0">
              <a:solidFill>
                <a:schemeClr val="accent5">
                  <a:lumMod val="50000"/>
                </a:schemeClr>
              </a:solidFill>
              <a:latin typeface="Arial Black" panose="020B0A04020102020204" pitchFamily="34" charset="0"/>
            </a:endParaRPr>
          </a:p>
          <a:p>
            <a:r>
              <a:rPr lang="en-US" sz="2800" dirty="0">
                <a:solidFill>
                  <a:schemeClr val="accent5">
                    <a:lumMod val="50000"/>
                  </a:schemeClr>
                </a:solidFill>
                <a:latin typeface="Arial Black" panose="020B0A04020102020204" pitchFamily="34" charset="0"/>
              </a:rPr>
              <a:t>Our responses, reactions, and attitudes</a:t>
            </a:r>
          </a:p>
          <a:p>
            <a:endParaRPr lang="en-US" sz="1200" dirty="0">
              <a:solidFill>
                <a:schemeClr val="accent5">
                  <a:lumMod val="50000"/>
                </a:schemeClr>
              </a:solidFill>
              <a:latin typeface="Arial Black" panose="020B0A04020102020204" pitchFamily="34" charset="0"/>
            </a:endParaRPr>
          </a:p>
          <a:p>
            <a:r>
              <a:rPr lang="en-US" sz="2800" dirty="0">
                <a:solidFill>
                  <a:schemeClr val="accent5">
                    <a:lumMod val="50000"/>
                  </a:schemeClr>
                </a:solidFill>
                <a:latin typeface="Arial Black" panose="020B0A04020102020204" pitchFamily="34" charset="0"/>
              </a:rPr>
              <a:t>Expectations / Disappointments</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sp>
        <p:nvSpPr>
          <p:cNvPr id="2" name="Content Placeholder 5">
            <a:extLst>
              <a:ext uri="{FF2B5EF4-FFF2-40B4-BE49-F238E27FC236}">
                <a16:creationId xmlns:a16="http://schemas.microsoft.com/office/drawing/2014/main" id="{E4F3FBC7-4F77-43F6-6B77-871E5B8791E3}"/>
              </a:ext>
            </a:extLst>
          </p:cNvPr>
          <p:cNvSpPr txBox="1">
            <a:spLocks/>
          </p:cNvSpPr>
          <p:nvPr/>
        </p:nvSpPr>
        <p:spPr>
          <a:xfrm>
            <a:off x="754380" y="4794829"/>
            <a:ext cx="7357403" cy="1887325"/>
          </a:xfrm>
          <a:prstGeom prst="rect">
            <a:avLst/>
          </a:prstGeom>
          <a:solidFill>
            <a:schemeClr val="bg1"/>
          </a:solidFill>
        </p:spPr>
        <p:txBody>
          <a:bodyPr vert="horz" lIns="91440" tIns="45720" rIns="91440" bIns="45720" rtlCol="0">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ctr">
              <a:buNone/>
            </a:pPr>
            <a:r>
              <a:rPr lang="en-US" sz="2880" b="1" i="1" dirty="0"/>
              <a:t> </a:t>
            </a:r>
            <a:r>
              <a:rPr lang="en-US" sz="3200" b="1" i="1" dirty="0"/>
              <a:t>“My soul, wait silently for God alone,</a:t>
            </a:r>
          </a:p>
          <a:p>
            <a:pPr algn="ctr">
              <a:buNone/>
            </a:pPr>
            <a:r>
              <a:rPr lang="en-US" sz="3200" b="1" i="1" dirty="0"/>
              <a:t>For my expectation is from Him.”</a:t>
            </a:r>
          </a:p>
          <a:p>
            <a:pPr algn="ctr">
              <a:buFont typeface="Arial" panose="020B0604020202020204" pitchFamily="34" charset="0"/>
              <a:buNone/>
            </a:pPr>
            <a:endParaRPr lang="en-US" sz="1600" b="1" i="1" dirty="0"/>
          </a:p>
          <a:p>
            <a:pPr algn="ctr">
              <a:buFont typeface="Arial" panose="020B0604020202020204" pitchFamily="34" charset="0"/>
              <a:buNone/>
            </a:pPr>
            <a:r>
              <a:rPr lang="en-US" sz="2400" dirty="0"/>
              <a:t>Psalm 62:5</a:t>
            </a:r>
          </a:p>
        </p:txBody>
      </p:sp>
      <p:sp>
        <p:nvSpPr>
          <p:cNvPr id="3" name="TextBox 2">
            <a:extLst>
              <a:ext uri="{FF2B5EF4-FFF2-40B4-BE49-F238E27FC236}">
                <a16:creationId xmlns:a16="http://schemas.microsoft.com/office/drawing/2014/main" id="{14D10E00-C3A8-6E5F-3421-1A5BD1531845}"/>
              </a:ext>
            </a:extLst>
          </p:cNvPr>
          <p:cNvSpPr txBox="1"/>
          <p:nvPr/>
        </p:nvSpPr>
        <p:spPr>
          <a:xfrm>
            <a:off x="7474634" y="6488668"/>
            <a:ext cx="3516923" cy="369332"/>
          </a:xfrm>
          <a:prstGeom prst="rect">
            <a:avLst/>
          </a:prstGeom>
          <a:noFill/>
        </p:spPr>
        <p:txBody>
          <a:bodyPr wrap="square" rtlCol="0">
            <a:spAutoFit/>
          </a:bodyPr>
          <a:lstStyle/>
          <a:p>
            <a:r>
              <a:rPr lang="en-US" dirty="0">
                <a:latin typeface="Arial Black" panose="020B0A04020102020204" pitchFamily="34" charset="0"/>
              </a:rPr>
              <a:t>When the Moment Strikes</a:t>
            </a:r>
          </a:p>
        </p:txBody>
      </p:sp>
    </p:spTree>
    <p:extLst>
      <p:ext uri="{BB962C8B-B14F-4D97-AF65-F5344CB8AC3E}">
        <p14:creationId xmlns:p14="http://schemas.microsoft.com/office/powerpoint/2010/main" val="648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up)">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open bible">
            <a:extLst>
              <a:ext uri="{FF2B5EF4-FFF2-40B4-BE49-F238E27FC236}">
                <a16:creationId xmlns:a16="http://schemas.microsoft.com/office/drawing/2014/main" id="{C926724D-2243-38BE-C0A1-1DA269FB70EE}"/>
              </a:ext>
            </a:extLst>
          </p:cNvPr>
          <p:cNvPicPr>
            <a:picLocks noChangeAspect="1" noChangeArrowheads="1"/>
          </p:cNvPicPr>
          <p:nvPr/>
        </p:nvPicPr>
        <p:blipFill>
          <a:blip r:embed="rId2" cstate="print"/>
          <a:srcRect/>
          <a:stretch>
            <a:fillRect/>
          </a:stretch>
        </p:blipFill>
        <p:spPr bwMode="auto">
          <a:xfrm>
            <a:off x="0" y="1"/>
            <a:ext cx="10972800" cy="6857999"/>
          </a:xfrm>
          <a:prstGeom prst="rect">
            <a:avLst/>
          </a:prstGeom>
          <a:noFill/>
        </p:spPr>
      </p:pic>
      <p:sp>
        <p:nvSpPr>
          <p:cNvPr id="3" name="Rectangle 2">
            <a:extLst>
              <a:ext uri="{FF2B5EF4-FFF2-40B4-BE49-F238E27FC236}">
                <a16:creationId xmlns:a16="http://schemas.microsoft.com/office/drawing/2014/main" id="{FFBCFB84-2341-AB85-B6F0-B03ED458C4EF}"/>
              </a:ext>
            </a:extLst>
          </p:cNvPr>
          <p:cNvSpPr/>
          <p:nvPr/>
        </p:nvSpPr>
        <p:spPr>
          <a:xfrm>
            <a:off x="724486" y="614851"/>
            <a:ext cx="9523828" cy="2308324"/>
          </a:xfrm>
          <a:prstGeom prst="rect">
            <a:avLst/>
          </a:prstGeom>
          <a:noFill/>
        </p:spPr>
        <p:txBody>
          <a:bodyPr wrap="square" lIns="91440" tIns="45720" rIns="91440" bIns="45720">
            <a:spAutoFit/>
          </a:bodyPr>
          <a:lstStyle/>
          <a:p>
            <a:pPr algn="ctr"/>
            <a:r>
              <a:rPr lang="en-US" sz="7200" b="1" cap="none" spc="0" dirty="0">
                <a:ln w="9525">
                  <a:solidFill>
                    <a:schemeClr val="bg1"/>
                  </a:solidFill>
                  <a:prstDash val="solid"/>
                </a:ln>
                <a:solidFill>
                  <a:srgbClr val="FFFF00"/>
                </a:solidFill>
                <a:effectLst>
                  <a:glow rad="127000">
                    <a:schemeClr val="tx1"/>
                  </a:glow>
                  <a:outerShdw blurRad="12700" dist="38100" dir="2700000" algn="tl" rotWithShape="0">
                    <a:schemeClr val="bg1">
                      <a:lumMod val="50000"/>
                    </a:schemeClr>
                  </a:outerShdw>
                </a:effectLst>
                <a:latin typeface="Arial Black" pitchFamily="34" charset="0"/>
              </a:rPr>
              <a:t>You Are Not Alone!</a:t>
            </a:r>
            <a:endParaRPr lang="en-US" sz="7200" b="1" cap="none" spc="0" dirty="0">
              <a:ln w="9525">
                <a:solidFill>
                  <a:schemeClr val="bg1"/>
                </a:solidFill>
                <a:prstDash val="solid"/>
              </a:ln>
              <a:solidFill>
                <a:srgbClr val="FFFF00"/>
              </a:solidFill>
              <a:effectLst>
                <a:glow rad="127000">
                  <a:schemeClr val="tx1"/>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02651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3241</TotalTime>
  <Words>795</Words>
  <Application>Microsoft Office PowerPoint</Application>
  <PresentationFormat>Custom</PresentationFormat>
  <Paragraphs>124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124</cp:revision>
  <dcterms:created xsi:type="dcterms:W3CDTF">2023-01-21T22:46:44Z</dcterms:created>
  <dcterms:modified xsi:type="dcterms:W3CDTF">2023-11-15T18:18:34Z</dcterms:modified>
</cp:coreProperties>
</file>