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handoutMasterIdLst>
    <p:handoutMasterId r:id="rId16"/>
  </p:handoutMasterIdLst>
  <p:sldIdLst>
    <p:sldId id="284" r:id="rId2"/>
    <p:sldId id="406" r:id="rId3"/>
    <p:sldId id="407" r:id="rId4"/>
    <p:sldId id="408" r:id="rId5"/>
    <p:sldId id="409" r:id="rId6"/>
    <p:sldId id="411" r:id="rId7"/>
    <p:sldId id="412" r:id="rId8"/>
    <p:sldId id="413" r:id="rId9"/>
    <p:sldId id="414" r:id="rId10"/>
    <p:sldId id="415" r:id="rId11"/>
    <p:sldId id="416" r:id="rId12"/>
    <p:sldId id="417" r:id="rId13"/>
    <p:sldId id="403" r:id="rId14"/>
  </p:sldIdLst>
  <p:sldSz cx="10972800" cy="6858000"/>
  <p:notesSz cx="7010400" cy="9296400"/>
  <p:defaultTextStyle>
    <a:defPPr>
      <a:defRPr lang="en-US"/>
    </a:defPPr>
    <a:lvl1pPr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1pPr>
    <a:lvl2pPr marL="4572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2pPr>
    <a:lvl3pPr marL="9144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3pPr>
    <a:lvl4pPr marL="13716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4pPr>
    <a:lvl5pPr marL="1828800" algn="l" defTabSz="457200" rtl="0" fontAlgn="base">
      <a:spcBef>
        <a:spcPct val="0"/>
      </a:spcBef>
      <a:spcAft>
        <a:spcPct val="0"/>
      </a:spcAft>
      <a:defRPr kern="1200">
        <a:solidFill>
          <a:schemeClr val="tx1"/>
        </a:solidFill>
        <a:latin typeface="Calibri" panose="020F050202020403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45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3F36"/>
    <a:srgbClr val="3F5A39"/>
    <a:srgbClr val="B6BFCF"/>
    <a:srgbClr val="B66C34"/>
    <a:srgbClr val="A7714D"/>
    <a:srgbClr val="D4D0AF"/>
    <a:srgbClr val="AD9776"/>
    <a:srgbClr val="CFD6C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43EAFB0-6A6A-4935-A635-95CDAF0A7268}" v="6" dt="2023-01-28T06:35:32.36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6861" autoAdjust="0"/>
  </p:normalViewPr>
  <p:slideViewPr>
    <p:cSldViewPr snapToGrid="0" snapToObjects="1">
      <p:cViewPr varScale="1">
        <p:scale>
          <a:sx n="53" d="100"/>
          <a:sy n="53" d="100"/>
        </p:scale>
        <p:origin x="1380" y="48"/>
      </p:cViewPr>
      <p:guideLst>
        <p:guide orient="horz" pos="2160"/>
        <p:guide pos="3456"/>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A4EDFD1-EAAA-D2BC-C55A-1C07C57A4C23}"/>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9AAC472-7CA2-01EC-43A1-77D91751E7F7}"/>
              </a:ext>
            </a:extLst>
          </p:cNvPr>
          <p:cNvSpPr>
            <a:spLocks noGrp="1"/>
          </p:cNvSpPr>
          <p:nvPr>
            <p:ph type="dt" sz="quarter"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r>
              <a:rPr lang="en-US" altLang="en-US"/>
              <a:t>Romans</a:t>
            </a:r>
          </a:p>
        </p:txBody>
      </p:sp>
      <p:sp>
        <p:nvSpPr>
          <p:cNvPr id="4" name="Footer Placeholder 3">
            <a:extLst>
              <a:ext uri="{FF2B5EF4-FFF2-40B4-BE49-F238E27FC236}">
                <a16:creationId xmlns:a16="http://schemas.microsoft.com/office/drawing/2014/main" id="{FD6157B7-C0A1-04E7-3642-1D35BF240F21}"/>
              </a:ext>
            </a:extLst>
          </p:cNvPr>
          <p:cNvSpPr>
            <a:spLocks noGrp="1"/>
          </p:cNvSpPr>
          <p:nvPr>
            <p:ph type="ftr" sz="quarter" idx="2"/>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800"/>
            </a:lvl1pPr>
          </a:lstStyle>
          <a:p>
            <a:r>
              <a:rPr lang="en-US" altLang="en-US"/>
              <a:t>©2015 Bristol Works, Inc. Rose Publishing, Inc. 4733 Torrance Blvd., #259 Torrance, CA 90503 U.S.A. www.rose-publishing.com This page may be reproduced for classroom use only, not for resale.</a:t>
            </a:r>
          </a:p>
        </p:txBody>
      </p:sp>
      <p:sp>
        <p:nvSpPr>
          <p:cNvPr id="5" name="Slide Number Placeholder 4">
            <a:extLst>
              <a:ext uri="{FF2B5EF4-FFF2-40B4-BE49-F238E27FC236}">
                <a16:creationId xmlns:a16="http://schemas.microsoft.com/office/drawing/2014/main" id="{79926D6B-D219-B32F-6C98-2702ED2212A1}"/>
              </a:ext>
            </a:extLst>
          </p:cNvPr>
          <p:cNvSpPr>
            <a:spLocks noGrp="1"/>
          </p:cNvSpPr>
          <p:nvPr>
            <p:ph type="sldNum" sz="quarter" idx="3"/>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28FC79D6-74A3-47EA-AE63-0046A79F0027}"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05F1982-5C84-A967-013F-D6210F813400}"/>
              </a:ext>
            </a:extLst>
          </p:cNvPr>
          <p:cNvSpPr>
            <a:spLocks noGrp="1"/>
          </p:cNvSpPr>
          <p:nvPr>
            <p:ph type="hdr" sz="quarter"/>
          </p:nvPr>
        </p:nvSpPr>
        <p:spPr>
          <a:xfrm>
            <a:off x="0" y="0"/>
            <a:ext cx="3037840" cy="464820"/>
          </a:xfrm>
          <a:prstGeom prst="rect">
            <a:avLst/>
          </a:prstGeom>
        </p:spPr>
        <p:txBody>
          <a:bodyPr vert="horz" wrap="square" lIns="93177" tIns="46589" rIns="93177" bIns="46589" numCol="1" anchor="t" anchorCtr="0" compatLnSpc="1">
            <a:prstTxWarp prst="textNoShape">
              <a:avLst/>
            </a:prstTxWarp>
          </a:bodyPr>
          <a:lstStyle>
            <a:lvl1pPr>
              <a:defRPr sz="1200"/>
            </a:lvl1pPr>
          </a:lstStyle>
          <a:p>
            <a:r>
              <a:rPr lang="en-US" altLang="en-US"/>
              <a:t>Romans</a:t>
            </a:r>
          </a:p>
        </p:txBody>
      </p:sp>
      <p:sp>
        <p:nvSpPr>
          <p:cNvPr id="3" name="Date Placeholder 2">
            <a:extLst>
              <a:ext uri="{FF2B5EF4-FFF2-40B4-BE49-F238E27FC236}">
                <a16:creationId xmlns:a16="http://schemas.microsoft.com/office/drawing/2014/main" id="{8B205E7B-AE1B-EDC2-AFB2-10D0E7F1A11B}"/>
              </a:ext>
            </a:extLst>
          </p:cNvPr>
          <p:cNvSpPr>
            <a:spLocks noGrp="1"/>
          </p:cNvSpPr>
          <p:nvPr>
            <p:ph type="dt" idx="1"/>
          </p:nvPr>
        </p:nvSpPr>
        <p:spPr>
          <a:xfrm>
            <a:off x="3970938"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a:lvl1pPr>
          </a:lstStyle>
          <a:p>
            <a:fld id="{38A4571F-5F0A-4BD0-9DE0-AB67C2B25DE1}" type="datetime1">
              <a:rPr lang="en-US" altLang="en-US"/>
              <a:pPr/>
              <a:t>1/29/2023</a:t>
            </a:fld>
            <a:endParaRPr lang="en-US" altLang="en-US"/>
          </a:p>
        </p:txBody>
      </p:sp>
      <p:sp>
        <p:nvSpPr>
          <p:cNvPr id="4" name="Slide Image Placeholder 3">
            <a:extLst>
              <a:ext uri="{FF2B5EF4-FFF2-40B4-BE49-F238E27FC236}">
                <a16:creationId xmlns:a16="http://schemas.microsoft.com/office/drawing/2014/main" id="{E5C867A4-19B3-EED8-B7B9-6DDEE941441D}"/>
              </a:ext>
            </a:extLst>
          </p:cNvPr>
          <p:cNvSpPr>
            <a:spLocks noGrp="1" noRot="1" noChangeAspect="1"/>
          </p:cNvSpPr>
          <p:nvPr>
            <p:ph type="sldImg" idx="2"/>
          </p:nvPr>
        </p:nvSpPr>
        <p:spPr>
          <a:xfrm>
            <a:off x="715963" y="696913"/>
            <a:ext cx="5578475" cy="3486150"/>
          </a:xfrm>
          <a:prstGeom prst="rect">
            <a:avLst/>
          </a:prstGeom>
          <a:noFill/>
          <a:ln w="12700">
            <a:solidFill>
              <a:prstClr val="black"/>
            </a:solidFill>
          </a:ln>
        </p:spPr>
        <p:txBody>
          <a:bodyPr vert="horz" wrap="square" lIns="93177" tIns="46589" rIns="93177" bIns="46589" numCol="1" anchor="ctr" anchorCtr="0" compatLnSpc="1">
            <a:prstTxWarp prst="textNoShape">
              <a:avLst/>
            </a:prstTxWarp>
          </a:bodyPr>
          <a:lstStyle/>
          <a:p>
            <a:pPr lvl="0"/>
            <a:endParaRPr lang="en-US" altLang="en-US"/>
          </a:p>
        </p:txBody>
      </p:sp>
      <p:sp>
        <p:nvSpPr>
          <p:cNvPr id="5" name="Notes Placeholder 4">
            <a:extLst>
              <a:ext uri="{FF2B5EF4-FFF2-40B4-BE49-F238E27FC236}">
                <a16:creationId xmlns:a16="http://schemas.microsoft.com/office/drawing/2014/main" id="{28441A10-9724-224F-E320-DD4C159549DF}"/>
              </a:ext>
            </a:extLst>
          </p:cNvPr>
          <p:cNvSpPr>
            <a:spLocks noGrp="1"/>
          </p:cNvSpPr>
          <p:nvPr>
            <p:ph type="body" sz="quarter" idx="3"/>
          </p:nvPr>
        </p:nvSpPr>
        <p:spPr>
          <a:xfrm>
            <a:off x="701040" y="4415790"/>
            <a:ext cx="5608320" cy="4183380"/>
          </a:xfrm>
          <a:prstGeom prst="rect">
            <a:avLst/>
          </a:prstGeom>
        </p:spPr>
        <p:txBody>
          <a:bodyPr vert="horz" wrap="square" lIns="93177" tIns="46589" rIns="93177" bIns="4658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 name="Footer Placeholder 5">
            <a:extLst>
              <a:ext uri="{FF2B5EF4-FFF2-40B4-BE49-F238E27FC236}">
                <a16:creationId xmlns:a16="http://schemas.microsoft.com/office/drawing/2014/main" id="{8C7C0BBE-C17E-ED1E-F908-B5AEF992C3CF}"/>
              </a:ext>
            </a:extLst>
          </p:cNvPr>
          <p:cNvSpPr>
            <a:spLocks noGrp="1"/>
          </p:cNvSpPr>
          <p:nvPr>
            <p:ph type="ftr" sz="quarter" idx="4"/>
          </p:nvPr>
        </p:nvSpPr>
        <p:spPr>
          <a:xfrm>
            <a:off x="0" y="8829967"/>
            <a:ext cx="3037840" cy="464820"/>
          </a:xfrm>
          <a:prstGeom prst="rect">
            <a:avLst/>
          </a:prstGeom>
        </p:spPr>
        <p:txBody>
          <a:bodyPr vert="horz" wrap="square" lIns="93177" tIns="46589" rIns="93177" bIns="46589" numCol="1" anchor="b" anchorCtr="0" compatLnSpc="1">
            <a:prstTxWarp prst="textNoShape">
              <a:avLst/>
            </a:prstTxWarp>
          </a:bodyPr>
          <a:lstStyle>
            <a:lvl1pPr>
              <a:defRPr sz="1200"/>
            </a:lvl1pPr>
          </a:lstStyle>
          <a:p>
            <a:endParaRPr lang="en-US" altLang="en-US"/>
          </a:p>
        </p:txBody>
      </p:sp>
      <p:sp>
        <p:nvSpPr>
          <p:cNvPr id="7" name="Slide Number Placeholder 6">
            <a:extLst>
              <a:ext uri="{FF2B5EF4-FFF2-40B4-BE49-F238E27FC236}">
                <a16:creationId xmlns:a16="http://schemas.microsoft.com/office/drawing/2014/main" id="{500F68FB-7732-B469-4389-5B47F9C4D4F6}"/>
              </a:ext>
            </a:extLst>
          </p:cNvPr>
          <p:cNvSpPr>
            <a:spLocks noGrp="1"/>
          </p:cNvSpPr>
          <p:nvPr>
            <p:ph type="sldNum" sz="quarter" idx="5"/>
          </p:nvPr>
        </p:nvSpPr>
        <p:spPr>
          <a:xfrm>
            <a:off x="3970938" y="8829967"/>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a:lvl1pPr>
          </a:lstStyle>
          <a:p>
            <a:fld id="{BA313294-31B0-48D3-8C5C-AB7F310A663E}" type="slidenum">
              <a:rPr lang="en-US" altLang="en-US"/>
              <a:pPr/>
              <a:t>‹#›</a:t>
            </a:fld>
            <a:endParaRPr lang="en-US" altLang="en-US"/>
          </a:p>
        </p:txBody>
      </p:sp>
    </p:spTree>
  </p:cSld>
  <p:clrMap bg1="lt1" tx1="dk1" bg2="lt2" tx2="dk2" accent1="accent1" accent2="accent2" accent3="accent3" accent4="accent4" accent5="accent5" accent6="accent6" hlink="hlink" folHlink="folHlink"/>
  <p:hf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ＭＳ Ｐゴシック" pitchFamily="4"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2</a:t>
            </a:fld>
            <a:endParaRPr lang="en-US" altLang="en-US"/>
          </a:p>
        </p:txBody>
      </p:sp>
    </p:spTree>
    <p:extLst>
      <p:ext uri="{BB962C8B-B14F-4D97-AF65-F5344CB8AC3E}">
        <p14:creationId xmlns:p14="http://schemas.microsoft.com/office/powerpoint/2010/main" val="1894466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11</a:t>
            </a:fld>
            <a:endParaRPr lang="en-US" altLang="en-US"/>
          </a:p>
        </p:txBody>
      </p:sp>
    </p:spTree>
    <p:extLst>
      <p:ext uri="{BB962C8B-B14F-4D97-AF65-F5344CB8AC3E}">
        <p14:creationId xmlns:p14="http://schemas.microsoft.com/office/powerpoint/2010/main" val="24651766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12</a:t>
            </a:fld>
            <a:endParaRPr lang="en-US" altLang="en-US"/>
          </a:p>
        </p:txBody>
      </p:sp>
    </p:spTree>
    <p:extLst>
      <p:ext uri="{BB962C8B-B14F-4D97-AF65-F5344CB8AC3E}">
        <p14:creationId xmlns:p14="http://schemas.microsoft.com/office/powerpoint/2010/main" val="19269775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Brent </a:t>
            </a:r>
            <a:r>
              <a:rPr lang="en-US" dirty="0" err="1"/>
              <a:t>Kercheville</a:t>
            </a:r>
            <a:endParaRPr lang="en-US" dirty="0"/>
          </a:p>
        </p:txBody>
      </p:sp>
      <p:sp>
        <p:nvSpPr>
          <p:cNvPr id="4" name="Slide Number Placeholder 3"/>
          <p:cNvSpPr>
            <a:spLocks noGrp="1"/>
          </p:cNvSpPr>
          <p:nvPr>
            <p:ph type="sldNum" sz="quarter" idx="5"/>
          </p:nvPr>
        </p:nvSpPr>
        <p:spPr/>
        <p:txBody>
          <a:bodyPr/>
          <a:lstStyle/>
          <a:p>
            <a:fld id="{BA313294-31B0-48D3-8C5C-AB7F310A663E}" type="slidenum">
              <a:rPr lang="en-US" altLang="en-US" smtClean="0"/>
              <a:pPr/>
              <a:t>13</a:t>
            </a:fld>
            <a:endParaRPr lang="en-US" altLang="en-US"/>
          </a:p>
        </p:txBody>
      </p:sp>
      <p:sp>
        <p:nvSpPr>
          <p:cNvPr id="5" name="Header Placeholder 4">
            <a:extLst>
              <a:ext uri="{FF2B5EF4-FFF2-40B4-BE49-F238E27FC236}">
                <a16:creationId xmlns:a16="http://schemas.microsoft.com/office/drawing/2014/main" id="{8F5878D5-21A0-8DB3-27C1-43DB3C0BC706}"/>
              </a:ext>
            </a:extLst>
          </p:cNvPr>
          <p:cNvSpPr>
            <a:spLocks noGrp="1"/>
          </p:cNvSpPr>
          <p:nvPr>
            <p:ph type="hdr" sz="quarter"/>
          </p:nvPr>
        </p:nvSpPr>
        <p:spPr/>
        <p:txBody>
          <a:bodyPr/>
          <a:lstStyle/>
          <a:p>
            <a:r>
              <a:rPr lang="en-US" altLang="en-US"/>
              <a:t>Romans</a:t>
            </a:r>
          </a:p>
        </p:txBody>
      </p:sp>
    </p:spTree>
    <p:extLst>
      <p:ext uri="{BB962C8B-B14F-4D97-AF65-F5344CB8AC3E}">
        <p14:creationId xmlns:p14="http://schemas.microsoft.com/office/powerpoint/2010/main" val="11165483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3</a:t>
            </a:fld>
            <a:endParaRPr lang="en-US" altLang="en-US"/>
          </a:p>
        </p:txBody>
      </p:sp>
    </p:spTree>
    <p:extLst>
      <p:ext uri="{BB962C8B-B14F-4D97-AF65-F5344CB8AC3E}">
        <p14:creationId xmlns:p14="http://schemas.microsoft.com/office/powerpoint/2010/main" val="1757905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4</a:t>
            </a:fld>
            <a:endParaRPr lang="en-US" altLang="en-US"/>
          </a:p>
        </p:txBody>
      </p:sp>
    </p:spTree>
    <p:extLst>
      <p:ext uri="{BB962C8B-B14F-4D97-AF65-F5344CB8AC3E}">
        <p14:creationId xmlns:p14="http://schemas.microsoft.com/office/powerpoint/2010/main" val="34675576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5</a:t>
            </a:fld>
            <a:endParaRPr lang="en-US" altLang="en-US"/>
          </a:p>
        </p:txBody>
      </p:sp>
    </p:spTree>
    <p:extLst>
      <p:ext uri="{BB962C8B-B14F-4D97-AF65-F5344CB8AC3E}">
        <p14:creationId xmlns:p14="http://schemas.microsoft.com/office/powerpoint/2010/main" val="34046563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6</a:t>
            </a:fld>
            <a:endParaRPr lang="en-US" altLang="en-US"/>
          </a:p>
        </p:txBody>
      </p:sp>
    </p:spTree>
    <p:extLst>
      <p:ext uri="{BB962C8B-B14F-4D97-AF65-F5344CB8AC3E}">
        <p14:creationId xmlns:p14="http://schemas.microsoft.com/office/powerpoint/2010/main" val="7581085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7</a:t>
            </a:fld>
            <a:endParaRPr lang="en-US" altLang="en-US"/>
          </a:p>
        </p:txBody>
      </p:sp>
    </p:spTree>
    <p:extLst>
      <p:ext uri="{BB962C8B-B14F-4D97-AF65-F5344CB8AC3E}">
        <p14:creationId xmlns:p14="http://schemas.microsoft.com/office/powerpoint/2010/main" val="1557604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8</a:t>
            </a:fld>
            <a:endParaRPr lang="en-US" altLang="en-US"/>
          </a:p>
        </p:txBody>
      </p:sp>
    </p:spTree>
    <p:extLst>
      <p:ext uri="{BB962C8B-B14F-4D97-AF65-F5344CB8AC3E}">
        <p14:creationId xmlns:p14="http://schemas.microsoft.com/office/powerpoint/2010/main" val="39121337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9</a:t>
            </a:fld>
            <a:endParaRPr lang="en-US" altLang="en-US"/>
          </a:p>
        </p:txBody>
      </p:sp>
    </p:spTree>
    <p:extLst>
      <p:ext uri="{BB962C8B-B14F-4D97-AF65-F5344CB8AC3E}">
        <p14:creationId xmlns:p14="http://schemas.microsoft.com/office/powerpoint/2010/main" val="25957825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Romans</a:t>
            </a:r>
          </a:p>
        </p:txBody>
      </p:sp>
      <p:sp>
        <p:nvSpPr>
          <p:cNvPr id="5" name="Slide Number Placeholder 4"/>
          <p:cNvSpPr>
            <a:spLocks noGrp="1"/>
          </p:cNvSpPr>
          <p:nvPr>
            <p:ph type="sldNum" sz="quarter" idx="5"/>
          </p:nvPr>
        </p:nvSpPr>
        <p:spPr/>
        <p:txBody>
          <a:bodyPr/>
          <a:lstStyle/>
          <a:p>
            <a:fld id="{BA313294-31B0-48D3-8C5C-AB7F310A663E}" type="slidenum">
              <a:rPr lang="en-US" altLang="en-US" smtClean="0"/>
              <a:pPr/>
              <a:t>10</a:t>
            </a:fld>
            <a:endParaRPr lang="en-US" altLang="en-US"/>
          </a:p>
        </p:txBody>
      </p:sp>
    </p:spTree>
    <p:extLst>
      <p:ext uri="{BB962C8B-B14F-4D97-AF65-F5344CB8AC3E}">
        <p14:creationId xmlns:p14="http://schemas.microsoft.com/office/powerpoint/2010/main" val="3763913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22961" y="2130427"/>
            <a:ext cx="9243428" cy="1470025"/>
          </a:xfrm>
          <a:effectLst>
            <a:outerShdw blurRad="50800" dist="38100" dir="2700000" algn="tl" rotWithShape="0">
              <a:prstClr val="black">
                <a:alpha val="40000"/>
              </a:prstClr>
            </a:outerShdw>
          </a:effectLst>
        </p:spPr>
        <p:txBody>
          <a:bodyPr/>
          <a:lstStyle>
            <a:lvl1pPr algn="ctr">
              <a:defRPr b="1" cap="small">
                <a:solidFill>
                  <a:schemeClr val="bg1"/>
                </a:solidFill>
                <a:latin typeface="Times New Roman"/>
                <a:cs typeface="Times New Roman"/>
              </a:defRPr>
            </a:lvl1pPr>
          </a:lstStyle>
          <a:p>
            <a:r>
              <a:rPr lang="en-US"/>
              <a:t>Click to edit Master title style</a:t>
            </a:r>
          </a:p>
        </p:txBody>
      </p:sp>
      <p:sp>
        <p:nvSpPr>
          <p:cNvPr id="3" name="Subtitle 2"/>
          <p:cNvSpPr>
            <a:spLocks noGrp="1"/>
          </p:cNvSpPr>
          <p:nvPr>
            <p:ph type="subTitle" idx="1"/>
          </p:nvPr>
        </p:nvSpPr>
        <p:spPr>
          <a:xfrm>
            <a:off x="822961" y="3813392"/>
            <a:ext cx="9243428" cy="797707"/>
          </a:xfrm>
        </p:spPr>
        <p:txBody>
          <a:bodyPr>
            <a:noAutofit/>
          </a:bodyPr>
          <a:lstStyle>
            <a:lvl1pPr marL="0" indent="0" algn="ctr">
              <a:buNone/>
              <a:defRPr sz="3240">
                <a:solidFill>
                  <a:schemeClr val="tx1"/>
                </a:solidFill>
                <a:latin typeface="Savoye LET Plain CC.:1.0"/>
                <a:cs typeface="Savoye LET Plain CC.:1.0"/>
              </a:defRPr>
            </a:lvl1pPr>
            <a:lvl2pPr marL="411480" indent="0" algn="ctr">
              <a:buNone/>
              <a:defRPr>
                <a:solidFill>
                  <a:schemeClr val="tx1">
                    <a:tint val="75000"/>
                  </a:schemeClr>
                </a:solidFill>
              </a:defRPr>
            </a:lvl2pPr>
            <a:lvl3pPr marL="822960" indent="0" algn="ctr">
              <a:buNone/>
              <a:defRPr>
                <a:solidFill>
                  <a:schemeClr val="tx1">
                    <a:tint val="75000"/>
                  </a:schemeClr>
                </a:solidFill>
              </a:defRPr>
            </a:lvl3pPr>
            <a:lvl4pPr marL="1234440" indent="0" algn="ctr">
              <a:buNone/>
              <a:defRPr>
                <a:solidFill>
                  <a:schemeClr val="tx1">
                    <a:tint val="75000"/>
                  </a:schemeClr>
                </a:solidFill>
              </a:defRPr>
            </a:lvl4pPr>
            <a:lvl5pPr marL="1645920" indent="0" algn="ctr">
              <a:buNone/>
              <a:defRPr>
                <a:solidFill>
                  <a:schemeClr val="tx1">
                    <a:tint val="75000"/>
                  </a:schemeClr>
                </a:solidFill>
              </a:defRPr>
            </a:lvl5pPr>
            <a:lvl6pPr marL="2057400" indent="0" algn="ctr">
              <a:buNone/>
              <a:defRPr>
                <a:solidFill>
                  <a:schemeClr val="tx1">
                    <a:tint val="75000"/>
                  </a:schemeClr>
                </a:solidFill>
              </a:defRPr>
            </a:lvl6pPr>
            <a:lvl7pPr marL="2468880" indent="0" algn="ctr">
              <a:buNone/>
              <a:defRPr>
                <a:solidFill>
                  <a:schemeClr val="tx1">
                    <a:tint val="75000"/>
                  </a:schemeClr>
                </a:solidFill>
              </a:defRPr>
            </a:lvl7pPr>
            <a:lvl8pPr marL="2880360" indent="0" algn="ctr">
              <a:buNone/>
              <a:defRPr>
                <a:solidFill>
                  <a:schemeClr val="tx1">
                    <a:tint val="75000"/>
                  </a:schemeClr>
                </a:solidFill>
              </a:defRPr>
            </a:lvl8pPr>
            <a:lvl9pPr marL="3291840" indent="0" algn="ctr">
              <a:buNone/>
              <a:defRPr>
                <a:solidFill>
                  <a:schemeClr val="tx1">
                    <a:tint val="75000"/>
                  </a:schemeClr>
                </a:solidFill>
              </a:defRPr>
            </a:lvl9pPr>
          </a:lstStyle>
          <a:p>
            <a:r>
              <a:rPr lang="en-US" dirty="0"/>
              <a:t>Click to edit Master subtitle style</a:t>
            </a:r>
          </a:p>
        </p:txBody>
      </p:sp>
      <p:sp>
        <p:nvSpPr>
          <p:cNvPr id="4" name="Date Placeholder 3">
            <a:extLst>
              <a:ext uri="{FF2B5EF4-FFF2-40B4-BE49-F238E27FC236}">
                <a16:creationId xmlns:a16="http://schemas.microsoft.com/office/drawing/2014/main" id="{80B51E56-3255-B9D0-0ADB-5671553D3F57}"/>
              </a:ext>
            </a:extLst>
          </p:cNvPr>
          <p:cNvSpPr>
            <a:spLocks noGrp="1"/>
          </p:cNvSpPr>
          <p:nvPr>
            <p:ph type="dt" sz="half" idx="10"/>
          </p:nvPr>
        </p:nvSpPr>
        <p:spPr/>
        <p:txBody>
          <a:bodyPr/>
          <a:lstStyle>
            <a:lvl1pPr>
              <a:defRPr/>
            </a:lvl1pPr>
          </a:lstStyle>
          <a:p>
            <a:fld id="{D3EA23F3-729E-4517-8E3B-AF056D2F3DD2}" type="datetime1">
              <a:rPr lang="en-US" altLang="en-US"/>
              <a:pPr/>
              <a:t>1/29/2023</a:t>
            </a:fld>
            <a:endParaRPr lang="en-US" altLang="en-US"/>
          </a:p>
        </p:txBody>
      </p:sp>
      <p:sp>
        <p:nvSpPr>
          <p:cNvPr id="5" name="Footer Placeholder 4">
            <a:extLst>
              <a:ext uri="{FF2B5EF4-FFF2-40B4-BE49-F238E27FC236}">
                <a16:creationId xmlns:a16="http://schemas.microsoft.com/office/drawing/2014/main" id="{01E0F8A5-1C81-3018-2474-7712D37447C3}"/>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769EF68D-203E-6AFF-3980-F27F4B9ADAA3}"/>
              </a:ext>
            </a:extLst>
          </p:cNvPr>
          <p:cNvSpPr>
            <a:spLocks noGrp="1"/>
          </p:cNvSpPr>
          <p:nvPr>
            <p:ph type="sldNum" sz="quarter" idx="12"/>
          </p:nvPr>
        </p:nvSpPr>
        <p:spPr/>
        <p:txBody>
          <a:bodyPr/>
          <a:lstStyle>
            <a:lvl1pPr>
              <a:defRPr/>
            </a:lvl1pPr>
          </a:lstStyle>
          <a:p>
            <a:fld id="{388568A6-A914-4AC0-8FFF-35B4D63F3D53}" type="slidenum">
              <a:rPr lang="en-US" altLang="en-US"/>
              <a:pPr/>
              <a:t>‹#›</a:t>
            </a:fld>
            <a:endParaRPr lang="en-US" altLang="en-US"/>
          </a:p>
        </p:txBody>
      </p:sp>
    </p:spTree>
    <p:extLst>
      <p:ext uri="{BB962C8B-B14F-4D97-AF65-F5344CB8AC3E}">
        <p14:creationId xmlns:p14="http://schemas.microsoft.com/office/powerpoint/2010/main" val="3839058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8A5781-EF43-3AA5-7FFF-42B61BB927D8}"/>
              </a:ext>
            </a:extLst>
          </p:cNvPr>
          <p:cNvSpPr>
            <a:spLocks noGrp="1"/>
          </p:cNvSpPr>
          <p:nvPr>
            <p:ph type="dt" sz="half" idx="10"/>
          </p:nvPr>
        </p:nvSpPr>
        <p:spPr/>
        <p:txBody>
          <a:bodyPr/>
          <a:lstStyle>
            <a:lvl1pPr>
              <a:defRPr/>
            </a:lvl1pPr>
          </a:lstStyle>
          <a:p>
            <a:fld id="{C4110732-4EF4-40E8-8C9A-BCE6FEC856EC}" type="datetime1">
              <a:rPr lang="en-US" altLang="en-US"/>
              <a:pPr/>
              <a:t>1/29/2023</a:t>
            </a:fld>
            <a:endParaRPr lang="en-US" altLang="en-US"/>
          </a:p>
        </p:txBody>
      </p:sp>
      <p:sp>
        <p:nvSpPr>
          <p:cNvPr id="5" name="Footer Placeholder 4">
            <a:extLst>
              <a:ext uri="{FF2B5EF4-FFF2-40B4-BE49-F238E27FC236}">
                <a16:creationId xmlns:a16="http://schemas.microsoft.com/office/drawing/2014/main" id="{5B996061-A9D6-0730-D0CB-8AC87DC23DF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202C131-D5A9-CB89-7BC7-212E7FD2BD29}"/>
              </a:ext>
            </a:extLst>
          </p:cNvPr>
          <p:cNvSpPr>
            <a:spLocks noGrp="1"/>
          </p:cNvSpPr>
          <p:nvPr>
            <p:ph type="sldNum" sz="quarter" idx="12"/>
          </p:nvPr>
        </p:nvSpPr>
        <p:spPr/>
        <p:txBody>
          <a:bodyPr/>
          <a:lstStyle>
            <a:lvl1pPr>
              <a:defRPr/>
            </a:lvl1pPr>
          </a:lstStyle>
          <a:p>
            <a:fld id="{47E67573-6EB8-4BBA-813F-9D464EDFE2D6}" type="slidenum">
              <a:rPr lang="en-US" altLang="en-US"/>
              <a:pPr/>
              <a:t>‹#›</a:t>
            </a:fld>
            <a:endParaRPr lang="en-US" altLang="en-US"/>
          </a:p>
        </p:txBody>
      </p:sp>
    </p:spTree>
    <p:extLst>
      <p:ext uri="{BB962C8B-B14F-4D97-AF65-F5344CB8AC3E}">
        <p14:creationId xmlns:p14="http://schemas.microsoft.com/office/powerpoint/2010/main" val="1630346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55280" y="274640"/>
            <a:ext cx="24688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548640" y="274640"/>
            <a:ext cx="722376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3770773-1FD8-54EE-1F5E-BC66CED5D4AD}"/>
              </a:ext>
            </a:extLst>
          </p:cNvPr>
          <p:cNvSpPr>
            <a:spLocks noGrp="1"/>
          </p:cNvSpPr>
          <p:nvPr>
            <p:ph type="dt" sz="half" idx="10"/>
          </p:nvPr>
        </p:nvSpPr>
        <p:spPr/>
        <p:txBody>
          <a:bodyPr/>
          <a:lstStyle>
            <a:lvl1pPr>
              <a:defRPr/>
            </a:lvl1pPr>
          </a:lstStyle>
          <a:p>
            <a:fld id="{5B7DDD66-4AD4-4736-8A46-312BFC3B0573}" type="datetime1">
              <a:rPr lang="en-US" altLang="en-US"/>
              <a:pPr/>
              <a:t>1/29/2023</a:t>
            </a:fld>
            <a:endParaRPr lang="en-US" altLang="en-US"/>
          </a:p>
        </p:txBody>
      </p:sp>
      <p:sp>
        <p:nvSpPr>
          <p:cNvPr id="5" name="Footer Placeholder 4">
            <a:extLst>
              <a:ext uri="{FF2B5EF4-FFF2-40B4-BE49-F238E27FC236}">
                <a16:creationId xmlns:a16="http://schemas.microsoft.com/office/drawing/2014/main" id="{F3B7C3A8-8888-1BBE-147D-26A921940EE4}"/>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4D39254-9057-BB37-853D-928EE536A4E6}"/>
              </a:ext>
            </a:extLst>
          </p:cNvPr>
          <p:cNvSpPr>
            <a:spLocks noGrp="1"/>
          </p:cNvSpPr>
          <p:nvPr>
            <p:ph type="sldNum" sz="quarter" idx="12"/>
          </p:nvPr>
        </p:nvSpPr>
        <p:spPr/>
        <p:txBody>
          <a:bodyPr/>
          <a:lstStyle>
            <a:lvl1pPr>
              <a:defRPr/>
            </a:lvl1pPr>
          </a:lstStyle>
          <a:p>
            <a:fld id="{7C9C06A4-2F34-47FF-BE07-14C459648702}" type="slidenum">
              <a:rPr lang="en-US" altLang="en-US"/>
              <a:pPr/>
              <a:t>‹#›</a:t>
            </a:fld>
            <a:endParaRPr lang="en-US" altLang="en-US"/>
          </a:p>
        </p:txBody>
      </p:sp>
    </p:spTree>
    <p:extLst>
      <p:ext uri="{BB962C8B-B14F-4D97-AF65-F5344CB8AC3E}">
        <p14:creationId xmlns:p14="http://schemas.microsoft.com/office/powerpoint/2010/main" val="3744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8640" y="112838"/>
            <a:ext cx="9875520" cy="579170"/>
          </a:xfrm>
        </p:spPr>
        <p:txBody>
          <a:bodyPr>
            <a:noAutofit/>
          </a:bodyPr>
          <a:lstStyle>
            <a:lvl1pPr>
              <a:defRPr sz="2880">
                <a:solidFill>
                  <a:srgbClr val="FFFFFF"/>
                </a:solidFill>
                <a:latin typeface="Arial"/>
                <a:cs typeface="Arial"/>
              </a:defRPr>
            </a:lvl1pPr>
          </a:lstStyle>
          <a:p>
            <a:r>
              <a:rPr lang="en-US" dirty="0"/>
              <a:t>Click to edit Master title style</a:t>
            </a:r>
          </a:p>
        </p:txBody>
      </p:sp>
      <p:sp>
        <p:nvSpPr>
          <p:cNvPr id="3" name="Content Placeholder 2"/>
          <p:cNvSpPr>
            <a:spLocks noGrp="1"/>
          </p:cNvSpPr>
          <p:nvPr>
            <p:ph idx="1"/>
          </p:nvPr>
        </p:nvSpPr>
        <p:spPr>
          <a:xfrm>
            <a:off x="548640" y="1229629"/>
            <a:ext cx="9875520" cy="5126723"/>
          </a:xfrm>
        </p:spPr>
        <p:txBody>
          <a:bodyPr/>
          <a:lstStyle>
            <a:lvl1pPr marL="0" indent="0">
              <a:buNone/>
              <a:defRPr sz="2520" b="1">
                <a:latin typeface="Times New Roman"/>
                <a:cs typeface="Times New Roman"/>
              </a:defRPr>
            </a:lvl1pPr>
            <a:lvl2pPr marL="257175" indent="-257175">
              <a:buFont typeface="Arial"/>
              <a:buChar char="•"/>
              <a:defRPr sz="2520">
                <a:latin typeface="Times New Roman"/>
                <a:cs typeface="Times New Roman"/>
              </a:defRPr>
            </a:lvl2pPr>
            <a:lvl3pPr marL="518637" indent="-205740">
              <a:buFont typeface="Wingdings" charset="2"/>
              <a:buChar char="§"/>
              <a:defRPr>
                <a:latin typeface="Times New Roman"/>
                <a:cs typeface="Times New Roman"/>
              </a:defRPr>
            </a:lvl3pPr>
            <a:lvl4pPr>
              <a:defRPr>
                <a:latin typeface="Times New Roman"/>
                <a:cs typeface="Times New Roman"/>
              </a:defRPr>
            </a:lvl4pPr>
            <a:lvl5pPr>
              <a:defRPr>
                <a:latin typeface="Times New Roman"/>
                <a:cs typeface="Times New Roman"/>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CAFF995-FCA7-8F93-A6C0-0F8FEBBBBD9B}"/>
              </a:ext>
            </a:extLst>
          </p:cNvPr>
          <p:cNvSpPr>
            <a:spLocks noGrp="1"/>
          </p:cNvSpPr>
          <p:nvPr>
            <p:ph type="dt" sz="half" idx="10"/>
          </p:nvPr>
        </p:nvSpPr>
        <p:spPr/>
        <p:txBody>
          <a:bodyPr/>
          <a:lstStyle>
            <a:lvl1pPr>
              <a:defRPr/>
            </a:lvl1pPr>
          </a:lstStyle>
          <a:p>
            <a:fld id="{25B1BF44-80AB-4A3C-AC85-789390C5DD32}" type="datetime1">
              <a:rPr lang="en-US" altLang="en-US"/>
              <a:pPr/>
              <a:t>1/29/2023</a:t>
            </a:fld>
            <a:endParaRPr lang="en-US" altLang="en-US"/>
          </a:p>
        </p:txBody>
      </p:sp>
      <p:sp>
        <p:nvSpPr>
          <p:cNvPr id="5" name="Footer Placeholder 4">
            <a:extLst>
              <a:ext uri="{FF2B5EF4-FFF2-40B4-BE49-F238E27FC236}">
                <a16:creationId xmlns:a16="http://schemas.microsoft.com/office/drawing/2014/main" id="{A3374183-F3FF-D725-B0CB-C2E3DD159AC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FC733FEB-EE95-3FB3-C5AE-AD1CD937A2D4}"/>
              </a:ext>
            </a:extLst>
          </p:cNvPr>
          <p:cNvSpPr>
            <a:spLocks noGrp="1"/>
          </p:cNvSpPr>
          <p:nvPr>
            <p:ph type="sldNum" sz="quarter" idx="12"/>
          </p:nvPr>
        </p:nvSpPr>
        <p:spPr/>
        <p:txBody>
          <a:bodyPr/>
          <a:lstStyle>
            <a:lvl1pPr>
              <a:defRPr/>
            </a:lvl1pPr>
          </a:lstStyle>
          <a:p>
            <a:fld id="{1D6D09BF-3CE0-4547-86D8-FB34FC6F34C5}" type="slidenum">
              <a:rPr lang="en-US" altLang="en-US"/>
              <a:pPr/>
              <a:t>‹#›</a:t>
            </a:fld>
            <a:endParaRPr lang="en-US" altLang="en-US"/>
          </a:p>
        </p:txBody>
      </p:sp>
    </p:spTree>
    <p:extLst>
      <p:ext uri="{BB962C8B-B14F-4D97-AF65-F5344CB8AC3E}">
        <p14:creationId xmlns:p14="http://schemas.microsoft.com/office/powerpoint/2010/main" val="3350739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776" y="4406902"/>
            <a:ext cx="9326880" cy="1362075"/>
          </a:xfrm>
        </p:spPr>
        <p:txBody>
          <a:bodyPr anchor="t"/>
          <a:lstStyle>
            <a:lvl1pPr algn="l">
              <a:defRPr sz="3600" b="1" cap="all"/>
            </a:lvl1pPr>
          </a:lstStyle>
          <a:p>
            <a:r>
              <a:rPr lang="en-US"/>
              <a:t>Click to edit Master title style</a:t>
            </a:r>
          </a:p>
        </p:txBody>
      </p:sp>
      <p:sp>
        <p:nvSpPr>
          <p:cNvPr id="3" name="Text Placeholder 2"/>
          <p:cNvSpPr>
            <a:spLocks noGrp="1"/>
          </p:cNvSpPr>
          <p:nvPr>
            <p:ph type="body" idx="1"/>
          </p:nvPr>
        </p:nvSpPr>
        <p:spPr>
          <a:xfrm>
            <a:off x="866776" y="2906713"/>
            <a:ext cx="9326880" cy="1500187"/>
          </a:xfrm>
        </p:spPr>
        <p:txBody>
          <a:bodyPr anchor="b"/>
          <a:lstStyle>
            <a:lvl1pPr marL="0" indent="0">
              <a:buNone/>
              <a:defRPr sz="1800">
                <a:solidFill>
                  <a:schemeClr val="tx1">
                    <a:tint val="75000"/>
                  </a:schemeClr>
                </a:solidFill>
              </a:defRPr>
            </a:lvl1pPr>
            <a:lvl2pPr marL="411480" indent="0">
              <a:buNone/>
              <a:defRPr sz="1620">
                <a:solidFill>
                  <a:schemeClr val="tx1">
                    <a:tint val="75000"/>
                  </a:schemeClr>
                </a:solidFill>
              </a:defRPr>
            </a:lvl2pPr>
            <a:lvl3pPr marL="822960" indent="0">
              <a:buNone/>
              <a:defRPr sz="1440">
                <a:solidFill>
                  <a:schemeClr val="tx1">
                    <a:tint val="75000"/>
                  </a:schemeClr>
                </a:solidFill>
              </a:defRPr>
            </a:lvl3pPr>
            <a:lvl4pPr marL="1234440" indent="0">
              <a:buNone/>
              <a:defRPr sz="1260">
                <a:solidFill>
                  <a:schemeClr val="tx1">
                    <a:tint val="75000"/>
                  </a:schemeClr>
                </a:solidFill>
              </a:defRPr>
            </a:lvl4pPr>
            <a:lvl5pPr marL="1645920" indent="0">
              <a:buNone/>
              <a:defRPr sz="1260">
                <a:solidFill>
                  <a:schemeClr val="tx1">
                    <a:tint val="75000"/>
                  </a:schemeClr>
                </a:solidFill>
              </a:defRPr>
            </a:lvl5pPr>
            <a:lvl6pPr marL="2057400" indent="0">
              <a:buNone/>
              <a:defRPr sz="1260">
                <a:solidFill>
                  <a:schemeClr val="tx1">
                    <a:tint val="75000"/>
                  </a:schemeClr>
                </a:solidFill>
              </a:defRPr>
            </a:lvl6pPr>
            <a:lvl7pPr marL="2468880" indent="0">
              <a:buNone/>
              <a:defRPr sz="1260">
                <a:solidFill>
                  <a:schemeClr val="tx1">
                    <a:tint val="75000"/>
                  </a:schemeClr>
                </a:solidFill>
              </a:defRPr>
            </a:lvl7pPr>
            <a:lvl8pPr marL="2880360" indent="0">
              <a:buNone/>
              <a:defRPr sz="1260">
                <a:solidFill>
                  <a:schemeClr val="tx1">
                    <a:tint val="75000"/>
                  </a:schemeClr>
                </a:solidFill>
              </a:defRPr>
            </a:lvl8pPr>
            <a:lvl9pPr marL="3291840" indent="0">
              <a:buNone/>
              <a:defRPr sz="126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5CCB09-5486-8E7A-6E67-BB590C460012}"/>
              </a:ext>
            </a:extLst>
          </p:cNvPr>
          <p:cNvSpPr>
            <a:spLocks noGrp="1"/>
          </p:cNvSpPr>
          <p:nvPr>
            <p:ph type="dt" sz="half" idx="10"/>
          </p:nvPr>
        </p:nvSpPr>
        <p:spPr/>
        <p:txBody>
          <a:bodyPr/>
          <a:lstStyle>
            <a:lvl1pPr>
              <a:defRPr/>
            </a:lvl1pPr>
          </a:lstStyle>
          <a:p>
            <a:fld id="{493EE46A-BD94-43C5-B2E9-B0E253903530}" type="datetime1">
              <a:rPr lang="en-US" altLang="en-US"/>
              <a:pPr/>
              <a:t>1/29/2023</a:t>
            </a:fld>
            <a:endParaRPr lang="en-US" altLang="en-US"/>
          </a:p>
        </p:txBody>
      </p:sp>
      <p:sp>
        <p:nvSpPr>
          <p:cNvPr id="5" name="Footer Placeholder 4">
            <a:extLst>
              <a:ext uri="{FF2B5EF4-FFF2-40B4-BE49-F238E27FC236}">
                <a16:creationId xmlns:a16="http://schemas.microsoft.com/office/drawing/2014/main" id="{491C5C67-2C32-49EC-50A3-4CB3F656EAA2}"/>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1D5D1AA5-36A3-261C-DDC9-954043ECA68A}"/>
              </a:ext>
            </a:extLst>
          </p:cNvPr>
          <p:cNvSpPr>
            <a:spLocks noGrp="1"/>
          </p:cNvSpPr>
          <p:nvPr>
            <p:ph type="sldNum" sz="quarter" idx="12"/>
          </p:nvPr>
        </p:nvSpPr>
        <p:spPr/>
        <p:txBody>
          <a:bodyPr/>
          <a:lstStyle>
            <a:lvl1pPr>
              <a:defRPr/>
            </a:lvl1pPr>
          </a:lstStyle>
          <a:p>
            <a:fld id="{4FD6F509-A1A4-41B9-9E4D-158871A9C02E}" type="slidenum">
              <a:rPr lang="en-US" altLang="en-US"/>
              <a:pPr/>
              <a:t>‹#›</a:t>
            </a:fld>
            <a:endParaRPr lang="en-US" altLang="en-US"/>
          </a:p>
        </p:txBody>
      </p:sp>
    </p:spTree>
    <p:extLst>
      <p:ext uri="{BB962C8B-B14F-4D97-AF65-F5344CB8AC3E}">
        <p14:creationId xmlns:p14="http://schemas.microsoft.com/office/powerpoint/2010/main" val="24073871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5486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577840" y="1600202"/>
            <a:ext cx="4846320" cy="4525963"/>
          </a:xfrm>
        </p:spPr>
        <p:txBody>
          <a:bodyPr/>
          <a:lstStyle>
            <a:lvl1pPr>
              <a:defRPr sz="2520"/>
            </a:lvl1pPr>
            <a:lvl2pPr>
              <a:defRPr sz="2160"/>
            </a:lvl2pPr>
            <a:lvl3pPr>
              <a:defRPr sz="1800"/>
            </a:lvl3pPr>
            <a:lvl4pPr>
              <a:defRPr sz="1620"/>
            </a:lvl4pPr>
            <a:lvl5pPr>
              <a:defRPr sz="1620"/>
            </a:lvl5pPr>
            <a:lvl6pPr>
              <a:defRPr sz="1620"/>
            </a:lvl6pPr>
            <a:lvl7pPr>
              <a:defRPr sz="1620"/>
            </a:lvl7pPr>
            <a:lvl8pPr>
              <a:defRPr sz="1620"/>
            </a:lvl8pPr>
            <a:lvl9pPr>
              <a:defRPr sz="16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0DC0895-7B4E-001F-7504-FD76ADCD1D55}"/>
              </a:ext>
            </a:extLst>
          </p:cNvPr>
          <p:cNvSpPr>
            <a:spLocks noGrp="1"/>
          </p:cNvSpPr>
          <p:nvPr>
            <p:ph type="dt" sz="half" idx="10"/>
          </p:nvPr>
        </p:nvSpPr>
        <p:spPr/>
        <p:txBody>
          <a:bodyPr/>
          <a:lstStyle>
            <a:lvl1pPr>
              <a:defRPr/>
            </a:lvl1pPr>
          </a:lstStyle>
          <a:p>
            <a:fld id="{F329E522-127C-48DB-A722-D73C444A0991}" type="datetime1">
              <a:rPr lang="en-US" altLang="en-US"/>
              <a:pPr/>
              <a:t>1/29/2023</a:t>
            </a:fld>
            <a:endParaRPr lang="en-US" altLang="en-US"/>
          </a:p>
        </p:txBody>
      </p:sp>
      <p:sp>
        <p:nvSpPr>
          <p:cNvPr id="6" name="Footer Placeholder 4">
            <a:extLst>
              <a:ext uri="{FF2B5EF4-FFF2-40B4-BE49-F238E27FC236}">
                <a16:creationId xmlns:a16="http://schemas.microsoft.com/office/drawing/2014/main" id="{73B6D2A3-7EC1-9409-11B9-AC7C77C9541A}"/>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CC8B4D4B-634B-496F-C35A-F2602459FAB4}"/>
              </a:ext>
            </a:extLst>
          </p:cNvPr>
          <p:cNvSpPr>
            <a:spLocks noGrp="1"/>
          </p:cNvSpPr>
          <p:nvPr>
            <p:ph type="sldNum" sz="quarter" idx="12"/>
          </p:nvPr>
        </p:nvSpPr>
        <p:spPr/>
        <p:txBody>
          <a:bodyPr/>
          <a:lstStyle>
            <a:lvl1pPr>
              <a:defRPr/>
            </a:lvl1pPr>
          </a:lstStyle>
          <a:p>
            <a:fld id="{BF2F1556-7F65-4007-A10C-D965EFEAF735}" type="slidenum">
              <a:rPr lang="en-US" altLang="en-US"/>
              <a:pPr/>
              <a:t>‹#›</a:t>
            </a:fld>
            <a:endParaRPr lang="en-US" altLang="en-US"/>
          </a:p>
        </p:txBody>
      </p:sp>
    </p:spTree>
    <p:extLst>
      <p:ext uri="{BB962C8B-B14F-4D97-AF65-F5344CB8AC3E}">
        <p14:creationId xmlns:p14="http://schemas.microsoft.com/office/powerpoint/2010/main" val="2967873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548641" y="1535113"/>
            <a:ext cx="4848225"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548641" y="2174875"/>
            <a:ext cx="4848225"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574032" y="1535113"/>
            <a:ext cx="4850130" cy="639762"/>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5574032" y="2174875"/>
            <a:ext cx="4850130" cy="3951288"/>
          </a:xfrm>
        </p:spPr>
        <p:txBody>
          <a:bodyPr/>
          <a:lstStyle>
            <a:lvl1pPr>
              <a:defRPr sz="2160"/>
            </a:lvl1pPr>
            <a:lvl2pPr>
              <a:defRPr sz="1800"/>
            </a:lvl2pPr>
            <a:lvl3pPr>
              <a:defRPr sz="1620"/>
            </a:lvl3pPr>
            <a:lvl4pPr>
              <a:defRPr sz="1440"/>
            </a:lvl4pPr>
            <a:lvl5pPr>
              <a:defRPr sz="1440"/>
            </a:lvl5pPr>
            <a:lvl6pPr>
              <a:defRPr sz="1440"/>
            </a:lvl6pPr>
            <a:lvl7pPr>
              <a:defRPr sz="1440"/>
            </a:lvl7pPr>
            <a:lvl8pPr>
              <a:defRPr sz="1440"/>
            </a:lvl8pPr>
            <a:lvl9pPr>
              <a:defRPr sz="144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962162C-D5DB-5AF0-5AD2-BEF5A15D72DE}"/>
              </a:ext>
            </a:extLst>
          </p:cNvPr>
          <p:cNvSpPr>
            <a:spLocks noGrp="1"/>
          </p:cNvSpPr>
          <p:nvPr>
            <p:ph type="dt" sz="half" idx="10"/>
          </p:nvPr>
        </p:nvSpPr>
        <p:spPr/>
        <p:txBody>
          <a:bodyPr/>
          <a:lstStyle>
            <a:lvl1pPr>
              <a:defRPr/>
            </a:lvl1pPr>
          </a:lstStyle>
          <a:p>
            <a:fld id="{F6180E6E-EBEE-4CF0-A9EC-9394727AB0D3}" type="datetime1">
              <a:rPr lang="en-US" altLang="en-US"/>
              <a:pPr/>
              <a:t>1/29/2023</a:t>
            </a:fld>
            <a:endParaRPr lang="en-US" altLang="en-US"/>
          </a:p>
        </p:txBody>
      </p:sp>
      <p:sp>
        <p:nvSpPr>
          <p:cNvPr id="8" name="Footer Placeholder 4">
            <a:extLst>
              <a:ext uri="{FF2B5EF4-FFF2-40B4-BE49-F238E27FC236}">
                <a16:creationId xmlns:a16="http://schemas.microsoft.com/office/drawing/2014/main" id="{6660E478-BAF3-0201-485A-06A58AD84E92}"/>
              </a:ext>
            </a:extLst>
          </p:cNvPr>
          <p:cNvSpPr>
            <a:spLocks noGrp="1"/>
          </p:cNvSpPr>
          <p:nvPr>
            <p:ph type="ftr" sz="quarter" idx="11"/>
          </p:nvPr>
        </p:nvSpPr>
        <p:spPr/>
        <p:txBody>
          <a:bodyPr/>
          <a:lstStyle>
            <a:lvl1pPr>
              <a:defRPr/>
            </a:lvl1pPr>
          </a:lstStyle>
          <a:p>
            <a:endParaRPr lang="en-US" altLang="en-US"/>
          </a:p>
        </p:txBody>
      </p:sp>
      <p:sp>
        <p:nvSpPr>
          <p:cNvPr id="9" name="Slide Number Placeholder 5">
            <a:extLst>
              <a:ext uri="{FF2B5EF4-FFF2-40B4-BE49-F238E27FC236}">
                <a16:creationId xmlns:a16="http://schemas.microsoft.com/office/drawing/2014/main" id="{A53600AF-4903-8DBE-D75C-B85F2022912E}"/>
              </a:ext>
            </a:extLst>
          </p:cNvPr>
          <p:cNvSpPr>
            <a:spLocks noGrp="1"/>
          </p:cNvSpPr>
          <p:nvPr>
            <p:ph type="sldNum" sz="quarter" idx="12"/>
          </p:nvPr>
        </p:nvSpPr>
        <p:spPr/>
        <p:txBody>
          <a:bodyPr/>
          <a:lstStyle>
            <a:lvl1pPr>
              <a:defRPr/>
            </a:lvl1pPr>
          </a:lstStyle>
          <a:p>
            <a:fld id="{1812DE27-6EAD-4816-B60C-D7F5A6AFA1E0}" type="slidenum">
              <a:rPr lang="en-US" altLang="en-US"/>
              <a:pPr/>
              <a:t>‹#›</a:t>
            </a:fld>
            <a:endParaRPr lang="en-US" altLang="en-US"/>
          </a:p>
        </p:txBody>
      </p:sp>
    </p:spTree>
    <p:extLst>
      <p:ext uri="{BB962C8B-B14F-4D97-AF65-F5344CB8AC3E}">
        <p14:creationId xmlns:p14="http://schemas.microsoft.com/office/powerpoint/2010/main" val="3329550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8751" y="72804"/>
            <a:ext cx="10230393" cy="663349"/>
          </a:xfrm>
        </p:spPr>
        <p:txBody>
          <a:bodyPr>
            <a:normAutofit/>
          </a:bodyPr>
          <a:lstStyle>
            <a:lvl1pPr>
              <a:defRPr sz="2880">
                <a:solidFill>
                  <a:schemeClr val="bg1"/>
                </a:solidFill>
                <a:latin typeface="Arial"/>
                <a:cs typeface="Arial"/>
              </a:defRPr>
            </a:lvl1pPr>
          </a:lstStyle>
          <a:p>
            <a:r>
              <a:rPr lang="en-US" dirty="0"/>
              <a:t>Click to edit Master title style</a:t>
            </a:r>
          </a:p>
        </p:txBody>
      </p:sp>
      <p:sp>
        <p:nvSpPr>
          <p:cNvPr id="3" name="Date Placeholder 3">
            <a:extLst>
              <a:ext uri="{FF2B5EF4-FFF2-40B4-BE49-F238E27FC236}">
                <a16:creationId xmlns:a16="http://schemas.microsoft.com/office/drawing/2014/main" id="{63EAA6AB-A905-5C07-7D20-0CBF330EC483}"/>
              </a:ext>
            </a:extLst>
          </p:cNvPr>
          <p:cNvSpPr>
            <a:spLocks noGrp="1"/>
          </p:cNvSpPr>
          <p:nvPr>
            <p:ph type="dt" sz="half" idx="10"/>
          </p:nvPr>
        </p:nvSpPr>
        <p:spPr/>
        <p:txBody>
          <a:bodyPr/>
          <a:lstStyle>
            <a:lvl1pPr>
              <a:defRPr/>
            </a:lvl1pPr>
          </a:lstStyle>
          <a:p>
            <a:fld id="{9BD151C4-DC08-43DF-AC1A-C960C2B54B4E}" type="datetime1">
              <a:rPr lang="en-US" altLang="en-US"/>
              <a:pPr/>
              <a:t>1/29/2023</a:t>
            </a:fld>
            <a:endParaRPr lang="en-US" altLang="en-US"/>
          </a:p>
        </p:txBody>
      </p:sp>
      <p:sp>
        <p:nvSpPr>
          <p:cNvPr id="4" name="Footer Placeholder 4">
            <a:extLst>
              <a:ext uri="{FF2B5EF4-FFF2-40B4-BE49-F238E27FC236}">
                <a16:creationId xmlns:a16="http://schemas.microsoft.com/office/drawing/2014/main" id="{971A5EE6-64EE-E04A-CD56-6EA55AADB0C0}"/>
              </a:ext>
            </a:extLst>
          </p:cNvPr>
          <p:cNvSpPr>
            <a:spLocks noGrp="1"/>
          </p:cNvSpPr>
          <p:nvPr>
            <p:ph type="ftr" sz="quarter" idx="11"/>
          </p:nvPr>
        </p:nvSpPr>
        <p:spPr/>
        <p:txBody>
          <a:bodyPr/>
          <a:lstStyle>
            <a:lvl1pPr>
              <a:defRPr/>
            </a:lvl1pPr>
          </a:lstStyle>
          <a:p>
            <a:endParaRPr lang="en-US" altLang="en-US"/>
          </a:p>
        </p:txBody>
      </p:sp>
      <p:sp>
        <p:nvSpPr>
          <p:cNvPr id="5" name="Slide Number Placeholder 5">
            <a:extLst>
              <a:ext uri="{FF2B5EF4-FFF2-40B4-BE49-F238E27FC236}">
                <a16:creationId xmlns:a16="http://schemas.microsoft.com/office/drawing/2014/main" id="{99251A72-91B8-6AB1-CEE6-4CBCE3E7903B}"/>
              </a:ext>
            </a:extLst>
          </p:cNvPr>
          <p:cNvSpPr>
            <a:spLocks noGrp="1"/>
          </p:cNvSpPr>
          <p:nvPr>
            <p:ph type="sldNum" sz="quarter" idx="12"/>
          </p:nvPr>
        </p:nvSpPr>
        <p:spPr/>
        <p:txBody>
          <a:bodyPr/>
          <a:lstStyle>
            <a:lvl1pPr>
              <a:defRPr/>
            </a:lvl1pPr>
          </a:lstStyle>
          <a:p>
            <a:fld id="{52C9CCC0-5AAE-4200-AD46-649492330E89}" type="slidenum">
              <a:rPr lang="en-US" altLang="en-US"/>
              <a:pPr/>
              <a:t>‹#›</a:t>
            </a:fld>
            <a:endParaRPr lang="en-US" altLang="en-US"/>
          </a:p>
        </p:txBody>
      </p:sp>
    </p:spTree>
    <p:extLst>
      <p:ext uri="{BB962C8B-B14F-4D97-AF65-F5344CB8AC3E}">
        <p14:creationId xmlns:p14="http://schemas.microsoft.com/office/powerpoint/2010/main" val="9510986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850B7DDD-AB82-DCB0-FE2F-07A8F5207310}"/>
              </a:ext>
            </a:extLst>
          </p:cNvPr>
          <p:cNvSpPr>
            <a:spLocks noGrp="1"/>
          </p:cNvSpPr>
          <p:nvPr>
            <p:ph type="dt" sz="half" idx="10"/>
          </p:nvPr>
        </p:nvSpPr>
        <p:spPr/>
        <p:txBody>
          <a:bodyPr/>
          <a:lstStyle>
            <a:lvl1pPr>
              <a:defRPr/>
            </a:lvl1pPr>
          </a:lstStyle>
          <a:p>
            <a:fld id="{D443D6FD-43E8-4BD4-9CC8-D2657EC45777}" type="datetime1">
              <a:rPr lang="en-US" altLang="en-US"/>
              <a:pPr/>
              <a:t>1/29/2023</a:t>
            </a:fld>
            <a:endParaRPr lang="en-US" altLang="en-US"/>
          </a:p>
        </p:txBody>
      </p:sp>
      <p:sp>
        <p:nvSpPr>
          <p:cNvPr id="3" name="Footer Placeholder 4">
            <a:extLst>
              <a:ext uri="{FF2B5EF4-FFF2-40B4-BE49-F238E27FC236}">
                <a16:creationId xmlns:a16="http://schemas.microsoft.com/office/drawing/2014/main" id="{6A2314F0-5908-59ED-3627-6A6CCBEBBCC9}"/>
              </a:ext>
            </a:extLst>
          </p:cNvPr>
          <p:cNvSpPr>
            <a:spLocks noGrp="1"/>
          </p:cNvSpPr>
          <p:nvPr>
            <p:ph type="ftr" sz="quarter" idx="11"/>
          </p:nvPr>
        </p:nvSpPr>
        <p:spPr/>
        <p:txBody>
          <a:bodyPr/>
          <a:lstStyle>
            <a:lvl1pPr>
              <a:defRPr/>
            </a:lvl1pPr>
          </a:lstStyle>
          <a:p>
            <a:endParaRPr lang="en-US" altLang="en-US"/>
          </a:p>
        </p:txBody>
      </p:sp>
      <p:sp>
        <p:nvSpPr>
          <p:cNvPr id="4" name="Slide Number Placeholder 5">
            <a:extLst>
              <a:ext uri="{FF2B5EF4-FFF2-40B4-BE49-F238E27FC236}">
                <a16:creationId xmlns:a16="http://schemas.microsoft.com/office/drawing/2014/main" id="{027AA51B-F488-5D18-117B-63587390E6E3}"/>
              </a:ext>
            </a:extLst>
          </p:cNvPr>
          <p:cNvSpPr>
            <a:spLocks noGrp="1"/>
          </p:cNvSpPr>
          <p:nvPr>
            <p:ph type="sldNum" sz="quarter" idx="12"/>
          </p:nvPr>
        </p:nvSpPr>
        <p:spPr/>
        <p:txBody>
          <a:bodyPr/>
          <a:lstStyle>
            <a:lvl1pPr>
              <a:defRPr/>
            </a:lvl1pPr>
          </a:lstStyle>
          <a:p>
            <a:fld id="{B9C38933-0CEE-4A2D-8B74-362984DAD6AF}" type="slidenum">
              <a:rPr lang="en-US" altLang="en-US"/>
              <a:pPr/>
              <a:t>‹#›</a:t>
            </a:fld>
            <a:endParaRPr lang="en-US" altLang="en-US"/>
          </a:p>
        </p:txBody>
      </p:sp>
    </p:spTree>
    <p:extLst>
      <p:ext uri="{BB962C8B-B14F-4D97-AF65-F5344CB8AC3E}">
        <p14:creationId xmlns:p14="http://schemas.microsoft.com/office/powerpoint/2010/main" val="4119111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8641" y="273050"/>
            <a:ext cx="3609976" cy="1162050"/>
          </a:xfrm>
        </p:spPr>
        <p:txBody>
          <a:bodyPr anchor="b"/>
          <a:lstStyle>
            <a:lvl1pPr algn="l">
              <a:defRPr sz="1800" b="1"/>
            </a:lvl1pPr>
          </a:lstStyle>
          <a:p>
            <a:r>
              <a:rPr lang="en-US"/>
              <a:t>Click to edit Master title style</a:t>
            </a:r>
          </a:p>
        </p:txBody>
      </p:sp>
      <p:sp>
        <p:nvSpPr>
          <p:cNvPr id="3" name="Content Placeholder 2"/>
          <p:cNvSpPr>
            <a:spLocks noGrp="1"/>
          </p:cNvSpPr>
          <p:nvPr>
            <p:ph idx="1"/>
          </p:nvPr>
        </p:nvSpPr>
        <p:spPr>
          <a:xfrm>
            <a:off x="4290060" y="273052"/>
            <a:ext cx="6134100" cy="5853113"/>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548641" y="1435102"/>
            <a:ext cx="3609976" cy="4691063"/>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EB03455E-C691-FF17-9379-7AA4AE3D5E03}"/>
              </a:ext>
            </a:extLst>
          </p:cNvPr>
          <p:cNvSpPr>
            <a:spLocks noGrp="1"/>
          </p:cNvSpPr>
          <p:nvPr>
            <p:ph type="dt" sz="half" idx="10"/>
          </p:nvPr>
        </p:nvSpPr>
        <p:spPr/>
        <p:txBody>
          <a:bodyPr/>
          <a:lstStyle>
            <a:lvl1pPr>
              <a:defRPr/>
            </a:lvl1pPr>
          </a:lstStyle>
          <a:p>
            <a:fld id="{CAFEA665-F1A2-435C-89BD-D6620035B3EF}" type="datetime1">
              <a:rPr lang="en-US" altLang="en-US"/>
              <a:pPr/>
              <a:t>1/29/2023</a:t>
            </a:fld>
            <a:endParaRPr lang="en-US" altLang="en-US"/>
          </a:p>
        </p:txBody>
      </p:sp>
      <p:sp>
        <p:nvSpPr>
          <p:cNvPr id="6" name="Footer Placeholder 4">
            <a:extLst>
              <a:ext uri="{FF2B5EF4-FFF2-40B4-BE49-F238E27FC236}">
                <a16:creationId xmlns:a16="http://schemas.microsoft.com/office/drawing/2014/main" id="{B45864E3-05F5-0BE6-8657-23FD1408954D}"/>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A1FFD582-EF21-6FFB-89CE-6201D783F5B4}"/>
              </a:ext>
            </a:extLst>
          </p:cNvPr>
          <p:cNvSpPr>
            <a:spLocks noGrp="1"/>
          </p:cNvSpPr>
          <p:nvPr>
            <p:ph type="sldNum" sz="quarter" idx="12"/>
          </p:nvPr>
        </p:nvSpPr>
        <p:spPr/>
        <p:txBody>
          <a:bodyPr/>
          <a:lstStyle>
            <a:lvl1pPr>
              <a:defRPr/>
            </a:lvl1pPr>
          </a:lstStyle>
          <a:p>
            <a:fld id="{03DBC6C6-C781-4B1A-94CE-047A465BB390}" type="slidenum">
              <a:rPr lang="en-US" altLang="en-US"/>
              <a:pPr/>
              <a:t>‹#›</a:t>
            </a:fld>
            <a:endParaRPr lang="en-US" altLang="en-US"/>
          </a:p>
        </p:txBody>
      </p:sp>
    </p:spTree>
    <p:extLst>
      <p:ext uri="{BB962C8B-B14F-4D97-AF65-F5344CB8AC3E}">
        <p14:creationId xmlns:p14="http://schemas.microsoft.com/office/powerpoint/2010/main" val="3144963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50745" y="4800600"/>
            <a:ext cx="6583680" cy="566738"/>
          </a:xfrm>
        </p:spPr>
        <p:txBody>
          <a:bodyPr anchor="b"/>
          <a:lstStyle>
            <a:lvl1pPr algn="l">
              <a:defRPr sz="1800" b="1"/>
            </a:lvl1pPr>
          </a:lstStyle>
          <a:p>
            <a:r>
              <a:rPr lang="en-US"/>
              <a:t>Click to edit Master title style</a:t>
            </a:r>
          </a:p>
        </p:txBody>
      </p:sp>
      <p:sp>
        <p:nvSpPr>
          <p:cNvPr id="3" name="Picture Placeholder 2"/>
          <p:cNvSpPr>
            <a:spLocks noGrp="1"/>
          </p:cNvSpPr>
          <p:nvPr>
            <p:ph type="pic" idx="1"/>
          </p:nvPr>
        </p:nvSpPr>
        <p:spPr>
          <a:xfrm>
            <a:off x="2150745" y="612775"/>
            <a:ext cx="6583680" cy="4114800"/>
          </a:xfrm>
        </p:spPr>
        <p:txBody>
          <a:bodyPr rtlCol="0">
            <a:normAutofit/>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pPr lvl="0"/>
            <a:endParaRPr lang="en-US" noProof="0" dirty="0"/>
          </a:p>
        </p:txBody>
      </p:sp>
      <p:sp>
        <p:nvSpPr>
          <p:cNvPr id="4" name="Text Placeholder 3"/>
          <p:cNvSpPr>
            <a:spLocks noGrp="1"/>
          </p:cNvSpPr>
          <p:nvPr>
            <p:ph type="body" sz="half" idx="2"/>
          </p:nvPr>
        </p:nvSpPr>
        <p:spPr>
          <a:xfrm>
            <a:off x="2150745" y="5367338"/>
            <a:ext cx="6583680" cy="804862"/>
          </a:xfrm>
        </p:spPr>
        <p:txBody>
          <a:bodyPr/>
          <a:lstStyle>
            <a:lvl1pPr marL="0" indent="0">
              <a:buNone/>
              <a:defRPr sz="1260"/>
            </a:lvl1pPr>
            <a:lvl2pPr marL="411480" indent="0">
              <a:buNone/>
              <a:defRPr sz="1080"/>
            </a:lvl2pPr>
            <a:lvl3pPr marL="822960" indent="0">
              <a:buNone/>
              <a:defRPr sz="900"/>
            </a:lvl3pPr>
            <a:lvl4pPr marL="1234440" indent="0">
              <a:buNone/>
              <a:defRPr sz="810"/>
            </a:lvl4pPr>
            <a:lvl5pPr marL="1645920" indent="0">
              <a:buNone/>
              <a:defRPr sz="810"/>
            </a:lvl5pPr>
            <a:lvl6pPr marL="2057400" indent="0">
              <a:buNone/>
              <a:defRPr sz="810"/>
            </a:lvl6pPr>
            <a:lvl7pPr marL="2468880" indent="0">
              <a:buNone/>
              <a:defRPr sz="810"/>
            </a:lvl7pPr>
            <a:lvl8pPr marL="2880360" indent="0">
              <a:buNone/>
              <a:defRPr sz="810"/>
            </a:lvl8pPr>
            <a:lvl9pPr marL="3291840" indent="0">
              <a:buNone/>
              <a:defRPr sz="810"/>
            </a:lvl9pPr>
          </a:lstStyle>
          <a:p>
            <a:pPr lvl="0"/>
            <a:r>
              <a:rPr lang="en-US"/>
              <a:t>Click to edit Master text styles</a:t>
            </a:r>
          </a:p>
        </p:txBody>
      </p:sp>
      <p:sp>
        <p:nvSpPr>
          <p:cNvPr id="5" name="Date Placeholder 3">
            <a:extLst>
              <a:ext uri="{FF2B5EF4-FFF2-40B4-BE49-F238E27FC236}">
                <a16:creationId xmlns:a16="http://schemas.microsoft.com/office/drawing/2014/main" id="{1F20604B-3926-C2D7-36DC-8BD881982732}"/>
              </a:ext>
            </a:extLst>
          </p:cNvPr>
          <p:cNvSpPr>
            <a:spLocks noGrp="1"/>
          </p:cNvSpPr>
          <p:nvPr>
            <p:ph type="dt" sz="half" idx="10"/>
          </p:nvPr>
        </p:nvSpPr>
        <p:spPr/>
        <p:txBody>
          <a:bodyPr/>
          <a:lstStyle>
            <a:lvl1pPr>
              <a:defRPr/>
            </a:lvl1pPr>
          </a:lstStyle>
          <a:p>
            <a:fld id="{AB5D3454-AB99-45FF-9E15-02C5EE719C9F}" type="datetime1">
              <a:rPr lang="en-US" altLang="en-US"/>
              <a:pPr/>
              <a:t>1/29/2023</a:t>
            </a:fld>
            <a:endParaRPr lang="en-US" altLang="en-US"/>
          </a:p>
        </p:txBody>
      </p:sp>
      <p:sp>
        <p:nvSpPr>
          <p:cNvPr id="6" name="Footer Placeholder 4">
            <a:extLst>
              <a:ext uri="{FF2B5EF4-FFF2-40B4-BE49-F238E27FC236}">
                <a16:creationId xmlns:a16="http://schemas.microsoft.com/office/drawing/2014/main" id="{6712B3F6-B561-B15F-34B1-C9460C908520}"/>
              </a:ext>
            </a:extLst>
          </p:cNvPr>
          <p:cNvSpPr>
            <a:spLocks noGrp="1"/>
          </p:cNvSpPr>
          <p:nvPr>
            <p:ph type="ftr" sz="quarter" idx="11"/>
          </p:nvPr>
        </p:nvSpPr>
        <p:spPr/>
        <p:txBody>
          <a:bodyPr/>
          <a:lstStyle>
            <a:lvl1pPr>
              <a:defRPr/>
            </a:lvl1pPr>
          </a:lstStyle>
          <a:p>
            <a:endParaRPr lang="en-US" altLang="en-US"/>
          </a:p>
        </p:txBody>
      </p:sp>
      <p:sp>
        <p:nvSpPr>
          <p:cNvPr id="7" name="Slide Number Placeholder 5">
            <a:extLst>
              <a:ext uri="{FF2B5EF4-FFF2-40B4-BE49-F238E27FC236}">
                <a16:creationId xmlns:a16="http://schemas.microsoft.com/office/drawing/2014/main" id="{FBDA1B36-C6E6-5D96-E3A1-D51186D7A438}"/>
              </a:ext>
            </a:extLst>
          </p:cNvPr>
          <p:cNvSpPr>
            <a:spLocks noGrp="1"/>
          </p:cNvSpPr>
          <p:nvPr>
            <p:ph type="sldNum" sz="quarter" idx="12"/>
          </p:nvPr>
        </p:nvSpPr>
        <p:spPr/>
        <p:txBody>
          <a:bodyPr/>
          <a:lstStyle>
            <a:lvl1pPr>
              <a:defRPr/>
            </a:lvl1pPr>
          </a:lstStyle>
          <a:p>
            <a:fld id="{3E77E2FF-86C4-4134-A212-A55263B98CB2}" type="slidenum">
              <a:rPr lang="en-US" altLang="en-US"/>
              <a:pPr/>
              <a:t>‹#›</a:t>
            </a:fld>
            <a:endParaRPr lang="en-US" altLang="en-US"/>
          </a:p>
        </p:txBody>
      </p:sp>
    </p:spTree>
    <p:extLst>
      <p:ext uri="{BB962C8B-B14F-4D97-AF65-F5344CB8AC3E}">
        <p14:creationId xmlns:p14="http://schemas.microsoft.com/office/powerpoint/2010/main" val="1918067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08F9AFA-8B50-CFB2-7A96-8306AD3D92B2}"/>
              </a:ext>
            </a:extLst>
          </p:cNvPr>
          <p:cNvSpPr>
            <a:spLocks noGrp="1"/>
          </p:cNvSpPr>
          <p:nvPr>
            <p:ph type="title"/>
          </p:nvPr>
        </p:nvSpPr>
        <p:spPr bwMode="auto">
          <a:xfrm>
            <a:off x="548640" y="274638"/>
            <a:ext cx="987552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FD33AE01-025E-0ED4-3728-3EB12DB2D3F1}"/>
              </a:ext>
            </a:extLst>
          </p:cNvPr>
          <p:cNvSpPr>
            <a:spLocks noGrp="1"/>
          </p:cNvSpPr>
          <p:nvPr>
            <p:ph type="body" idx="1"/>
          </p:nvPr>
        </p:nvSpPr>
        <p:spPr bwMode="auto">
          <a:xfrm>
            <a:off x="548640" y="1600202"/>
            <a:ext cx="987552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AE762FC-55A0-7410-6236-07116E3B6C8D}"/>
              </a:ext>
            </a:extLst>
          </p:cNvPr>
          <p:cNvSpPr>
            <a:spLocks noGrp="1"/>
          </p:cNvSpPr>
          <p:nvPr>
            <p:ph type="dt" sz="half" idx="2"/>
          </p:nvPr>
        </p:nvSpPr>
        <p:spPr>
          <a:xfrm>
            <a:off x="548640" y="6356352"/>
            <a:ext cx="2560320" cy="365125"/>
          </a:xfrm>
          <a:prstGeom prst="rect">
            <a:avLst/>
          </a:prstGeom>
        </p:spPr>
        <p:txBody>
          <a:bodyPr vert="horz" wrap="square" lIns="91440" tIns="45720" rIns="91440" bIns="45720" numCol="1" anchor="ctr" anchorCtr="0" compatLnSpc="1">
            <a:prstTxWarp prst="textNoShape">
              <a:avLst/>
            </a:prstTxWarp>
          </a:bodyPr>
          <a:lstStyle>
            <a:lvl1pPr>
              <a:defRPr sz="1080">
                <a:solidFill>
                  <a:srgbClr val="898989"/>
                </a:solidFill>
              </a:defRPr>
            </a:lvl1pPr>
          </a:lstStyle>
          <a:p>
            <a:fld id="{AF8ADB38-761A-419C-AA9B-364EF82B3ADA}" type="datetime1">
              <a:rPr lang="en-US" altLang="en-US"/>
              <a:pPr/>
              <a:t>1/29/2023</a:t>
            </a:fld>
            <a:endParaRPr lang="en-US" altLang="en-US"/>
          </a:p>
        </p:txBody>
      </p:sp>
      <p:sp>
        <p:nvSpPr>
          <p:cNvPr id="5" name="Footer Placeholder 4">
            <a:extLst>
              <a:ext uri="{FF2B5EF4-FFF2-40B4-BE49-F238E27FC236}">
                <a16:creationId xmlns:a16="http://schemas.microsoft.com/office/drawing/2014/main" id="{6E99EE6D-D2EC-F039-84D2-3312257B54A8}"/>
              </a:ext>
            </a:extLst>
          </p:cNvPr>
          <p:cNvSpPr>
            <a:spLocks noGrp="1"/>
          </p:cNvSpPr>
          <p:nvPr>
            <p:ph type="ftr" sz="quarter" idx="3"/>
          </p:nvPr>
        </p:nvSpPr>
        <p:spPr>
          <a:xfrm>
            <a:off x="3749040" y="6356352"/>
            <a:ext cx="3474720" cy="365125"/>
          </a:xfrm>
          <a:prstGeom prst="rect">
            <a:avLst/>
          </a:prstGeom>
        </p:spPr>
        <p:txBody>
          <a:bodyPr vert="horz" wrap="square" lIns="91440" tIns="45720" rIns="91440" bIns="45720" numCol="1" anchor="ctr" anchorCtr="0" compatLnSpc="1">
            <a:prstTxWarp prst="textNoShape">
              <a:avLst/>
            </a:prstTxWarp>
          </a:bodyPr>
          <a:lstStyle>
            <a:lvl1pPr algn="ctr">
              <a:defRPr sz="1080">
                <a:solidFill>
                  <a:srgbClr val="898989"/>
                </a:solidFill>
              </a:defRPr>
            </a:lvl1pPr>
          </a:lstStyle>
          <a:p>
            <a:endParaRPr lang="en-US" altLang="en-US"/>
          </a:p>
        </p:txBody>
      </p:sp>
      <p:sp>
        <p:nvSpPr>
          <p:cNvPr id="6" name="Slide Number Placeholder 5">
            <a:extLst>
              <a:ext uri="{FF2B5EF4-FFF2-40B4-BE49-F238E27FC236}">
                <a16:creationId xmlns:a16="http://schemas.microsoft.com/office/drawing/2014/main" id="{330B000D-629F-A871-1F90-DD76C75B66E4}"/>
              </a:ext>
            </a:extLst>
          </p:cNvPr>
          <p:cNvSpPr>
            <a:spLocks noGrp="1"/>
          </p:cNvSpPr>
          <p:nvPr>
            <p:ph type="sldNum" sz="quarter" idx="4"/>
          </p:nvPr>
        </p:nvSpPr>
        <p:spPr>
          <a:xfrm>
            <a:off x="7863840" y="6356352"/>
            <a:ext cx="2560320" cy="365125"/>
          </a:xfrm>
          <a:prstGeom prst="rect">
            <a:avLst/>
          </a:prstGeom>
        </p:spPr>
        <p:txBody>
          <a:bodyPr vert="horz" wrap="square" lIns="91440" tIns="45720" rIns="91440" bIns="45720" numCol="1" anchor="ctr" anchorCtr="0" compatLnSpc="1">
            <a:prstTxWarp prst="textNoShape">
              <a:avLst/>
            </a:prstTxWarp>
          </a:bodyPr>
          <a:lstStyle>
            <a:lvl1pPr algn="r">
              <a:defRPr sz="1080">
                <a:solidFill>
                  <a:srgbClr val="898989"/>
                </a:solidFill>
              </a:defRPr>
            </a:lvl1pPr>
          </a:lstStyle>
          <a:p>
            <a:fld id="{0D76D48D-D21B-453B-B840-BD425CB61D9F}"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11480" rtl="0" eaLnBrk="0" fontAlgn="base" hangingPunct="0">
        <a:spcBef>
          <a:spcPct val="0"/>
        </a:spcBef>
        <a:spcAft>
          <a:spcPct val="0"/>
        </a:spcAft>
        <a:defRPr sz="3960" kern="1200">
          <a:solidFill>
            <a:schemeClr val="tx1"/>
          </a:solidFill>
          <a:latin typeface="+mj-lt"/>
          <a:ea typeface="ＭＳ Ｐゴシック" pitchFamily="4" charset="-128"/>
          <a:cs typeface="ＭＳ Ｐゴシック" pitchFamily="4" charset="-128"/>
        </a:defRPr>
      </a:lvl1pPr>
      <a:lvl2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2pPr>
      <a:lvl3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3pPr>
      <a:lvl4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4pPr>
      <a:lvl5pPr algn="ctr" defTabSz="411480" rtl="0" eaLnBrk="0" fontAlgn="base" hangingPunct="0">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5pPr>
      <a:lvl6pPr marL="41148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6pPr>
      <a:lvl7pPr marL="82296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7pPr>
      <a:lvl8pPr marL="123444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8pPr>
      <a:lvl9pPr marL="1645920" algn="ctr" defTabSz="411480" rtl="0" fontAlgn="base">
        <a:spcBef>
          <a:spcPct val="0"/>
        </a:spcBef>
        <a:spcAft>
          <a:spcPct val="0"/>
        </a:spcAft>
        <a:defRPr sz="3960">
          <a:solidFill>
            <a:schemeClr val="tx1"/>
          </a:solidFill>
          <a:latin typeface="Calibri" pitchFamily="4" charset="0"/>
          <a:ea typeface="ＭＳ Ｐゴシック" pitchFamily="4" charset="-128"/>
          <a:cs typeface="ＭＳ Ｐゴシック" pitchFamily="4" charset="-128"/>
        </a:defRPr>
      </a:lvl9pPr>
    </p:titleStyle>
    <p:bodyStyle>
      <a:lvl1pPr marL="308610" indent="-308610" algn="l" defTabSz="411480" rtl="0" eaLnBrk="0" fontAlgn="base" hangingPunct="0">
        <a:spcBef>
          <a:spcPct val="20000"/>
        </a:spcBef>
        <a:spcAft>
          <a:spcPct val="0"/>
        </a:spcAft>
        <a:buFont typeface="Arial" panose="020B0604020202020204" pitchFamily="34" charset="0"/>
        <a:buChar char="•"/>
        <a:defRPr sz="2880" kern="1200">
          <a:solidFill>
            <a:schemeClr val="tx1"/>
          </a:solidFill>
          <a:latin typeface="+mn-lt"/>
          <a:ea typeface="ＭＳ Ｐゴシック" pitchFamily="4" charset="-128"/>
          <a:cs typeface="ＭＳ Ｐゴシック" pitchFamily="4" charset="-128"/>
        </a:defRPr>
      </a:lvl1pPr>
      <a:lvl2pPr marL="668655" indent="-257175" algn="l" defTabSz="411480" rtl="0" eaLnBrk="0" fontAlgn="base" hangingPunct="0">
        <a:spcBef>
          <a:spcPct val="20000"/>
        </a:spcBef>
        <a:spcAft>
          <a:spcPct val="0"/>
        </a:spcAft>
        <a:buFont typeface="Arial" panose="020B0604020202020204" pitchFamily="34" charset="0"/>
        <a:buChar char="–"/>
        <a:defRPr sz="2520" kern="1200">
          <a:solidFill>
            <a:schemeClr val="tx1"/>
          </a:solidFill>
          <a:latin typeface="+mn-lt"/>
          <a:ea typeface="ＭＳ Ｐゴシック" pitchFamily="4" charset="-128"/>
          <a:cs typeface="+mn-cs"/>
        </a:defRPr>
      </a:lvl2pPr>
      <a:lvl3pPr marL="1028700" indent="-205740" algn="l" defTabSz="411480" rtl="0" eaLnBrk="0" fontAlgn="base" hangingPunct="0">
        <a:spcBef>
          <a:spcPct val="20000"/>
        </a:spcBef>
        <a:spcAft>
          <a:spcPct val="0"/>
        </a:spcAft>
        <a:buFont typeface="Arial" panose="020B0604020202020204" pitchFamily="34" charset="0"/>
        <a:buChar char="•"/>
        <a:defRPr sz="2160" kern="1200">
          <a:solidFill>
            <a:schemeClr val="tx1"/>
          </a:solidFill>
          <a:latin typeface="+mn-lt"/>
          <a:ea typeface="ＭＳ Ｐゴシック" pitchFamily="4" charset="-128"/>
          <a:cs typeface="+mn-cs"/>
        </a:defRPr>
      </a:lvl3pPr>
      <a:lvl4pPr marL="144018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4pPr>
      <a:lvl5pPr marL="1851660" indent="-205740" algn="l" defTabSz="411480"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ＭＳ Ｐゴシック" pitchFamily="4" charset="-128"/>
          <a:cs typeface="+mn-cs"/>
        </a:defRPr>
      </a:lvl5pPr>
      <a:lvl6pPr marL="2263140" indent="-205740" algn="l" defTabSz="411480" rtl="0" eaLnBrk="1" latinLnBrk="0" hangingPunct="1">
        <a:spcBef>
          <a:spcPct val="20000"/>
        </a:spcBef>
        <a:buFont typeface="Arial"/>
        <a:buChar char="•"/>
        <a:defRPr sz="1800" kern="1200">
          <a:solidFill>
            <a:schemeClr val="tx1"/>
          </a:solidFill>
          <a:latin typeface="+mn-lt"/>
          <a:ea typeface="+mn-ea"/>
          <a:cs typeface="+mn-cs"/>
        </a:defRPr>
      </a:lvl6pPr>
      <a:lvl7pPr marL="2674620" indent="-205740" algn="l" defTabSz="411480" rtl="0" eaLnBrk="1" latinLnBrk="0" hangingPunct="1">
        <a:spcBef>
          <a:spcPct val="20000"/>
        </a:spcBef>
        <a:buFont typeface="Arial"/>
        <a:buChar char="•"/>
        <a:defRPr sz="1800" kern="1200">
          <a:solidFill>
            <a:schemeClr val="tx1"/>
          </a:solidFill>
          <a:latin typeface="+mn-lt"/>
          <a:ea typeface="+mn-ea"/>
          <a:cs typeface="+mn-cs"/>
        </a:defRPr>
      </a:lvl7pPr>
      <a:lvl8pPr marL="3086100" indent="-205740" algn="l" defTabSz="411480" rtl="0" eaLnBrk="1" latinLnBrk="0" hangingPunct="1">
        <a:spcBef>
          <a:spcPct val="20000"/>
        </a:spcBef>
        <a:buFont typeface="Arial"/>
        <a:buChar char="•"/>
        <a:defRPr sz="1800" kern="1200">
          <a:solidFill>
            <a:schemeClr val="tx1"/>
          </a:solidFill>
          <a:latin typeface="+mn-lt"/>
          <a:ea typeface="+mn-ea"/>
          <a:cs typeface="+mn-cs"/>
        </a:defRPr>
      </a:lvl8pPr>
      <a:lvl9pPr marL="3497580" indent="-205740" algn="l" defTabSz="411480" rtl="0" eaLnBrk="1" latinLnBrk="0" hangingPunct="1">
        <a:spcBef>
          <a:spcPct val="20000"/>
        </a:spcBef>
        <a:buFont typeface="Arial"/>
        <a:buChar char="•"/>
        <a:defRPr sz="1800" kern="1200">
          <a:solidFill>
            <a:schemeClr val="tx1"/>
          </a:solidFill>
          <a:latin typeface="+mn-lt"/>
          <a:ea typeface="+mn-ea"/>
          <a:cs typeface="+mn-cs"/>
        </a:defRPr>
      </a:lvl9pPr>
    </p:bodyStyle>
    <p:otherStyle>
      <a:defPPr>
        <a:defRPr lang="en-US"/>
      </a:defPPr>
      <a:lvl1pPr marL="0" algn="l" defTabSz="411480" rtl="0" eaLnBrk="1" latinLnBrk="0" hangingPunct="1">
        <a:defRPr sz="1620" kern="1200">
          <a:solidFill>
            <a:schemeClr val="tx1"/>
          </a:solidFill>
          <a:latin typeface="+mn-lt"/>
          <a:ea typeface="+mn-ea"/>
          <a:cs typeface="+mn-cs"/>
        </a:defRPr>
      </a:lvl1pPr>
      <a:lvl2pPr marL="411480" algn="l" defTabSz="411480" rtl="0" eaLnBrk="1" latinLnBrk="0" hangingPunct="1">
        <a:defRPr sz="1620" kern="1200">
          <a:solidFill>
            <a:schemeClr val="tx1"/>
          </a:solidFill>
          <a:latin typeface="+mn-lt"/>
          <a:ea typeface="+mn-ea"/>
          <a:cs typeface="+mn-cs"/>
        </a:defRPr>
      </a:lvl2pPr>
      <a:lvl3pPr marL="822960" algn="l" defTabSz="411480" rtl="0" eaLnBrk="1" latinLnBrk="0" hangingPunct="1">
        <a:defRPr sz="1620" kern="1200">
          <a:solidFill>
            <a:schemeClr val="tx1"/>
          </a:solidFill>
          <a:latin typeface="+mn-lt"/>
          <a:ea typeface="+mn-ea"/>
          <a:cs typeface="+mn-cs"/>
        </a:defRPr>
      </a:lvl3pPr>
      <a:lvl4pPr marL="1234440" algn="l" defTabSz="411480" rtl="0" eaLnBrk="1" latinLnBrk="0" hangingPunct="1">
        <a:defRPr sz="1620" kern="1200">
          <a:solidFill>
            <a:schemeClr val="tx1"/>
          </a:solidFill>
          <a:latin typeface="+mn-lt"/>
          <a:ea typeface="+mn-ea"/>
          <a:cs typeface="+mn-cs"/>
        </a:defRPr>
      </a:lvl4pPr>
      <a:lvl5pPr marL="1645920" algn="l" defTabSz="411480" rtl="0" eaLnBrk="1" latinLnBrk="0" hangingPunct="1">
        <a:defRPr sz="1620" kern="1200">
          <a:solidFill>
            <a:schemeClr val="tx1"/>
          </a:solidFill>
          <a:latin typeface="+mn-lt"/>
          <a:ea typeface="+mn-ea"/>
          <a:cs typeface="+mn-cs"/>
        </a:defRPr>
      </a:lvl5pPr>
      <a:lvl6pPr marL="2057400" algn="l" defTabSz="411480" rtl="0" eaLnBrk="1" latinLnBrk="0" hangingPunct="1">
        <a:defRPr sz="1620" kern="1200">
          <a:solidFill>
            <a:schemeClr val="tx1"/>
          </a:solidFill>
          <a:latin typeface="+mn-lt"/>
          <a:ea typeface="+mn-ea"/>
          <a:cs typeface="+mn-cs"/>
        </a:defRPr>
      </a:lvl6pPr>
      <a:lvl7pPr marL="2468880" algn="l" defTabSz="411480" rtl="0" eaLnBrk="1" latinLnBrk="0" hangingPunct="1">
        <a:defRPr sz="1620" kern="1200">
          <a:solidFill>
            <a:schemeClr val="tx1"/>
          </a:solidFill>
          <a:latin typeface="+mn-lt"/>
          <a:ea typeface="+mn-ea"/>
          <a:cs typeface="+mn-cs"/>
        </a:defRPr>
      </a:lvl7pPr>
      <a:lvl8pPr marL="2880360" algn="l" defTabSz="411480" rtl="0" eaLnBrk="1" latinLnBrk="0" hangingPunct="1">
        <a:defRPr sz="1620" kern="1200">
          <a:solidFill>
            <a:schemeClr val="tx1"/>
          </a:solidFill>
          <a:latin typeface="+mn-lt"/>
          <a:ea typeface="+mn-ea"/>
          <a:cs typeface="+mn-cs"/>
        </a:defRPr>
      </a:lvl8pPr>
      <a:lvl9pPr marL="3291840" algn="l" defTabSz="41148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F9FD59-A010-A304-2D85-33A4C48DE7B0}"/>
              </a:ext>
            </a:extLst>
          </p:cNvPr>
          <p:cNvSpPr>
            <a:spLocks noGrp="1"/>
          </p:cNvSpPr>
          <p:nvPr>
            <p:ph type="ctrTitle"/>
          </p:nvPr>
        </p:nvSpPr>
        <p:spPr>
          <a:xfrm>
            <a:off x="883403" y="2260284"/>
            <a:ext cx="8477573" cy="1323023"/>
          </a:xfrm>
          <a:effectLst>
            <a:outerShdw blurRad="50800" dist="38100" dir="2700000" algn="tl" rotWithShape="0">
              <a:srgbClr val="000000">
                <a:alpha val="39999"/>
              </a:srgbClr>
            </a:outerShdw>
          </a:effectLst>
        </p:spPr>
        <p:txBody>
          <a:bodyPr/>
          <a:lstStyle/>
          <a:p>
            <a:pPr eaLnBrk="1" hangingPunct="1"/>
            <a:r>
              <a:rPr lang="en-US" altLang="en-US" cap="none" dirty="0">
                <a:latin typeface="Times New Roman" panose="02020603050405020304" pitchFamily="18" charset="0"/>
                <a:ea typeface="ＭＳ Ｐゴシック" panose="020B0600070205080204" pitchFamily="34" charset="-128"/>
                <a:cs typeface="Times New Roman" panose="02020603050405020304" pitchFamily="18" charset="0"/>
              </a:rPr>
              <a:t>You are in the Spirit, Not the Flesh</a:t>
            </a:r>
          </a:p>
        </p:txBody>
      </p:sp>
      <p:sp>
        <p:nvSpPr>
          <p:cNvPr id="77827" name="Subtitle 4">
            <a:extLst>
              <a:ext uri="{FF2B5EF4-FFF2-40B4-BE49-F238E27FC236}">
                <a16:creationId xmlns:a16="http://schemas.microsoft.com/office/drawing/2014/main" id="{A296F71C-33B0-175F-F962-A77187E98ECA}"/>
              </a:ext>
            </a:extLst>
          </p:cNvPr>
          <p:cNvSpPr>
            <a:spLocks noGrp="1"/>
          </p:cNvSpPr>
          <p:nvPr>
            <p:ph type="subTitle" idx="1"/>
          </p:nvPr>
        </p:nvSpPr>
        <p:spPr>
          <a:xfrm>
            <a:off x="1988820" y="3774759"/>
            <a:ext cx="6932295" cy="718662"/>
          </a:xfrm>
        </p:spPr>
        <p:txBody>
          <a:bodyPr/>
          <a:lstStyle/>
          <a:p>
            <a:pPr eaLnBrk="1" hangingPunct="1"/>
            <a:r>
              <a:rPr lang="en-US" altLang="en-US" dirty="0">
                <a:latin typeface="Savoye LET Plain CC.:1.0" pitchFamily="4" charset="0"/>
                <a:ea typeface="ＭＳ Ｐゴシック" panose="020B0600070205080204" pitchFamily="34" charset="-128"/>
                <a:cs typeface="Savoye LET Plain CC.:1.0" pitchFamily="4" charset="0"/>
              </a:rPr>
              <a:t>Romans 8:9-11</a:t>
            </a:r>
          </a:p>
        </p:txBody>
      </p:sp>
    </p:spTree>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Spirit of Life and </a:t>
            </a:r>
            <a:r>
              <a:rPr lang="en-US" altLang="en-US" dirty="0" err="1">
                <a:latin typeface="Arial" panose="020B0604020202020204" pitchFamily="34" charset="0"/>
                <a:ea typeface="ＭＳ Ｐゴシック" panose="020B0600070205080204" pitchFamily="34" charset="-128"/>
                <a:cs typeface="Arial" panose="020B0604020202020204" pitchFamily="34" charset="0"/>
              </a:rPr>
              <a:t>Ezek</a:t>
            </a:r>
            <a:r>
              <a:rPr lang="en-US" altLang="en-US" dirty="0">
                <a:latin typeface="Arial" panose="020B0604020202020204" pitchFamily="34" charset="0"/>
                <a:ea typeface="ＭＳ Ｐゴシック" panose="020B0600070205080204" pitchFamily="34" charset="-128"/>
                <a:cs typeface="Arial" panose="020B0604020202020204" pitchFamily="34" charset="0"/>
              </a:rPr>
              <a:t> 37</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lvl="1" eaLnBrk="1" hangingPunct="1">
              <a:buFont typeface="Arial" panose="020B0604020202020204" pitchFamily="34" charset="0"/>
              <a:buChar char="•"/>
            </a:pPr>
            <a:r>
              <a:rPr lang="en-US" sz="2400" b="0" i="0" dirty="0">
                <a:solidFill>
                  <a:srgbClr val="444444"/>
                </a:solidFill>
                <a:effectLst/>
                <a:latin typeface="Roboto" panose="02000000000000000000" pitchFamily="2" charset="0"/>
              </a:rPr>
              <a:t>Ezekiel prophesied of a time when the Spirit of the Lord would be placed within the people and they would live. In Ezekiel 37 we are seeing the vision of the valley of dry bones. It is a picture of the nation of Israel (37:11). The nation is pictured as dead and dry with no hope of life because of their sins (37:11). They are cut off from God. But God was going to put his Spirit (breath, same Hebrew word </a:t>
            </a:r>
            <a:r>
              <a:rPr lang="en-US" sz="2400" b="0" i="1" dirty="0" err="1">
                <a:solidFill>
                  <a:srgbClr val="444444"/>
                </a:solidFill>
                <a:effectLst/>
                <a:latin typeface="Roboto" panose="02000000000000000000" pitchFamily="2" charset="0"/>
              </a:rPr>
              <a:t>ruwach</a:t>
            </a:r>
            <a:r>
              <a:rPr lang="en-US" sz="2400" b="0" i="0" dirty="0">
                <a:solidFill>
                  <a:srgbClr val="444444"/>
                </a:solidFill>
                <a:effectLst/>
                <a:latin typeface="Roboto" panose="02000000000000000000" pitchFamily="2" charset="0"/>
              </a:rPr>
              <a:t> – see 37:14) in them. But God was cause his Spirit to enter the nation and they would live (37:5-6,14). The Spirit of life was a picture of resurrection. God would raise his nation back to life, though it was dead because of sins.</a:t>
            </a:r>
            <a:endParaRPr lang="en-US" sz="24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51071062"/>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Paul’s teaching in Rom 8:10-11</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lvl="1"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 The body is dead because of sins, but the Spirit is life because of righteousness</a:t>
            </a:r>
          </a:p>
          <a:p>
            <a:pPr lvl="1"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 We die because of our sins, but we are raised because of God’s righteousness</a:t>
            </a:r>
            <a:endParaRPr lang="en-US" sz="1800" dirty="0">
              <a:solidFill>
                <a:srgbClr val="444444"/>
              </a:solidFill>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We are given life through the work of Jesus. Read verse 11 and see that resurrection is the picture. God gave this Spirit of life before and raised Jesus from the dead. When we give ourselves to the Spirit of life (join ourselves to God) then we will also be given life</a:t>
            </a:r>
          </a:p>
          <a:p>
            <a:pPr lvl="1"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 We are dead in our sins but God is giving us the Spirit of life because of his own righteousness. Just as Jesus died and raised to life, so we also will be given life. God is restoring his people. That is why there is now no condemnation for those who are in Christ Jesus (8:1). We have been set free from the law of sin and death. We have been set free from our sins. We are given the promise of life, although our bodies are dead because of sin, because of God’s righteousness</a:t>
            </a:r>
            <a:endParaRPr lang="en-US" sz="18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8631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Final Thoughts</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algn="l" fontAlgn="base">
              <a:buFont typeface="+mj-lt"/>
              <a:buAutoNum type="arabicPeriod"/>
            </a:pPr>
            <a:r>
              <a:rPr lang="en-US" sz="2400" b="0" i="0" dirty="0">
                <a:solidFill>
                  <a:srgbClr val="444444"/>
                </a:solidFill>
                <a:effectLst/>
                <a:latin typeface="Arial" panose="020B0604020202020204" pitchFamily="34" charset="0"/>
                <a:cs typeface="Arial" panose="020B0604020202020204" pitchFamily="34" charset="0"/>
              </a:rPr>
              <a:t> Paul is not talking about the personal and literal living of the Holy Spirit in our bodies. The thought does not make sense of this text. The view causes confusion, not assurance.</a:t>
            </a:r>
          </a:p>
          <a:p>
            <a:pPr algn="l" fontAlgn="base">
              <a:buFont typeface="+mj-lt"/>
              <a:buAutoNum type="arabicPeriod"/>
            </a:pPr>
            <a:endParaRPr lang="en-US" sz="2400" b="0" i="0" dirty="0">
              <a:solidFill>
                <a:srgbClr val="444444"/>
              </a:solidFill>
              <a:effectLst/>
              <a:latin typeface="Arial" panose="020B0604020202020204" pitchFamily="34" charset="0"/>
              <a:cs typeface="Arial" panose="020B0604020202020204" pitchFamily="34" charset="0"/>
            </a:endParaRPr>
          </a:p>
          <a:p>
            <a:pPr algn="l" fontAlgn="base">
              <a:buFont typeface="+mj-lt"/>
              <a:buAutoNum type="arabicPeriod"/>
            </a:pPr>
            <a:r>
              <a:rPr lang="en-US" sz="2400" b="0" i="0" dirty="0">
                <a:solidFill>
                  <a:srgbClr val="444444"/>
                </a:solidFill>
                <a:effectLst/>
                <a:latin typeface="Arial" panose="020B0604020202020204" pitchFamily="34" charset="0"/>
                <a:cs typeface="Arial" panose="020B0604020202020204" pitchFamily="34" charset="0"/>
              </a:rPr>
              <a:t> We do not belong to Christ if we are not governed by his law and are not submitting to his ways.</a:t>
            </a:r>
          </a:p>
          <a:p>
            <a:pPr algn="l" fontAlgn="base">
              <a:buFont typeface="+mj-lt"/>
              <a:buAutoNum type="arabicPeriod"/>
            </a:pPr>
            <a:endParaRPr lang="en-US" sz="2400" b="0" i="0" dirty="0">
              <a:solidFill>
                <a:srgbClr val="444444"/>
              </a:solidFill>
              <a:effectLst/>
              <a:latin typeface="Arial" panose="020B0604020202020204" pitchFamily="34" charset="0"/>
              <a:cs typeface="Arial" panose="020B0604020202020204" pitchFamily="34" charset="0"/>
            </a:endParaRPr>
          </a:p>
          <a:p>
            <a:pPr algn="l" fontAlgn="base">
              <a:buFont typeface="+mj-lt"/>
              <a:buAutoNum type="arabicPeriod"/>
            </a:pPr>
            <a:r>
              <a:rPr lang="en-US" sz="2400" b="0" i="0" dirty="0">
                <a:solidFill>
                  <a:srgbClr val="444444"/>
                </a:solidFill>
                <a:effectLst/>
                <a:latin typeface="Arial" panose="020B0604020202020204" pitchFamily="34" charset="0"/>
                <a:cs typeface="Arial" panose="020B0604020202020204" pitchFamily="34" charset="0"/>
              </a:rPr>
              <a:t>If we belong to Christ then we have life through the Spirit, even though we are dead in our sins, because of God’s righteousness.</a:t>
            </a:r>
          </a:p>
        </p:txBody>
      </p:sp>
    </p:spTree>
    <p:extLst>
      <p:ext uri="{BB962C8B-B14F-4D97-AF65-F5344CB8AC3E}">
        <p14:creationId xmlns:p14="http://schemas.microsoft.com/office/powerpoint/2010/main" val="3059278193"/>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201" name="Rectangle 8200">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371" y="0"/>
            <a:ext cx="10970057"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8196" name="Picture 4" descr="Z To Be Continued">
            <a:extLst>
              <a:ext uri="{FF2B5EF4-FFF2-40B4-BE49-F238E27FC236}">
                <a16:creationId xmlns:a16="http://schemas.microsoft.com/office/drawing/2014/main" id="{A0ED2632-E793-A5E6-3987-43AEBE3D816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9349" b="7333"/>
          <a:stretch/>
        </p:blipFill>
        <p:spPr bwMode="auto">
          <a:xfrm>
            <a:off x="20" y="1282"/>
            <a:ext cx="10972780" cy="68567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7411618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lvl="1" eaLnBrk="1" hangingPunct="1">
              <a:buFont typeface="Arial" panose="020B0604020202020204" pitchFamily="34" charset="0"/>
              <a:buChar char="•"/>
            </a:pPr>
            <a:r>
              <a:rPr lang="en-US" sz="2400" b="0" i="0" dirty="0">
                <a:solidFill>
                  <a:srgbClr val="000000"/>
                </a:solidFill>
                <a:effectLst/>
                <a:latin typeface="Arial" panose="020B0604020202020204" pitchFamily="34" charset="0"/>
                <a:cs typeface="Arial" panose="020B0604020202020204" pitchFamily="34" charset="0"/>
              </a:rPr>
              <a:t>Rom 8:9a </a:t>
            </a:r>
            <a:r>
              <a:rPr lang="en-US" sz="2400" b="1" i="0" baseline="30000" dirty="0">
                <a:solidFill>
                  <a:srgbClr val="000000"/>
                </a:solidFill>
                <a:effectLst/>
                <a:latin typeface="Arial" panose="020B0604020202020204" pitchFamily="34" charset="0"/>
                <a:cs typeface="Arial" panose="020B0604020202020204" pitchFamily="34" charset="0"/>
              </a:rPr>
              <a:t>9 </a:t>
            </a:r>
            <a:r>
              <a:rPr lang="en-US" sz="2400" b="0" i="0" dirty="0">
                <a:solidFill>
                  <a:srgbClr val="000000"/>
                </a:solidFill>
                <a:effectLst/>
                <a:latin typeface="Arial" panose="020B0604020202020204" pitchFamily="34" charset="0"/>
                <a:cs typeface="Arial" panose="020B0604020202020204" pitchFamily="34" charset="0"/>
              </a:rPr>
              <a:t>But you are not in the flesh but in the Spirit, if indeed the Sprit of God dwells in you…</a:t>
            </a:r>
          </a:p>
          <a:p>
            <a:pPr lvl="1" eaLnBrk="1" hangingPunct="1">
              <a:buFont typeface="Arial" panose="020B0604020202020204" pitchFamily="34" charset="0"/>
              <a:buChar char="•"/>
            </a:pPr>
            <a:endParaRPr lang="en-US" sz="2400" dirty="0">
              <a:solidFill>
                <a:srgbClr val="000000"/>
              </a:solidFill>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r>
              <a:rPr lang="en-US" sz="2400" b="0" i="0" dirty="0">
                <a:solidFill>
                  <a:srgbClr val="000000"/>
                </a:solidFill>
                <a:effectLst/>
                <a:latin typeface="Arial" panose="020B0604020202020204" pitchFamily="34" charset="0"/>
                <a:cs typeface="Arial" panose="020B0604020202020204" pitchFamily="34" charset="0"/>
              </a:rPr>
              <a:t>This seems to indicate that Paul is not talkin</a:t>
            </a:r>
            <a:r>
              <a:rPr lang="en-US" sz="2400" dirty="0">
                <a:solidFill>
                  <a:srgbClr val="000000"/>
                </a:solidFill>
                <a:latin typeface="Arial" panose="020B0604020202020204" pitchFamily="34" charset="0"/>
                <a:cs typeface="Arial" panose="020B0604020202020204" pitchFamily="34" charset="0"/>
              </a:rPr>
              <a:t>g about the personal in-dwelling of the Holy Spirit here</a:t>
            </a:r>
          </a:p>
          <a:p>
            <a:pPr lvl="2" eaLnBrk="1" hangingPunct="1">
              <a:buFont typeface="Arial" panose="020B0604020202020204" pitchFamily="34" charset="0"/>
              <a:buChar char="•"/>
            </a:pPr>
            <a:r>
              <a:rPr lang="en-US" sz="2400" b="0" i="0" dirty="0">
                <a:solidFill>
                  <a:srgbClr val="000000"/>
                </a:solidFill>
                <a:effectLst/>
                <a:latin typeface="Arial" panose="020B0604020202020204" pitchFamily="34" charset="0"/>
                <a:cs typeface="Arial" panose="020B0604020202020204" pitchFamily="34" charset="0"/>
              </a:rPr>
              <a:t>If the Holy Spirit personally dwells in Christians at the moment they become Christians (Acts 2:38), then Paul cannot question if the Holy Spirit is dwelling in these Christians in Rome.  We know the Holy Spirit is dwelling in them because they are Christians</a:t>
            </a:r>
          </a:p>
        </p:txBody>
      </p:sp>
    </p:spTree>
    <p:extLst>
      <p:ext uri="{BB962C8B-B14F-4D97-AF65-F5344CB8AC3E}">
        <p14:creationId xmlns:p14="http://schemas.microsoft.com/office/powerpoint/2010/main" val="3809483047"/>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lvl="1" eaLnBrk="1" hangingPunct="1">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Rom 8:9a </a:t>
            </a:r>
            <a:r>
              <a:rPr lang="en-US" sz="2000" b="1" i="0" baseline="30000" dirty="0">
                <a:solidFill>
                  <a:srgbClr val="000000"/>
                </a:solidFill>
                <a:effectLst/>
                <a:latin typeface="Arial" panose="020B0604020202020204" pitchFamily="34" charset="0"/>
                <a:cs typeface="Arial" panose="020B0604020202020204" pitchFamily="34" charset="0"/>
              </a:rPr>
              <a:t>9 </a:t>
            </a:r>
            <a:r>
              <a:rPr lang="en-US" sz="2000" b="0" i="0" dirty="0">
                <a:solidFill>
                  <a:srgbClr val="000000"/>
                </a:solidFill>
                <a:effectLst/>
                <a:latin typeface="Arial" panose="020B0604020202020204" pitchFamily="34" charset="0"/>
                <a:cs typeface="Arial" panose="020B0604020202020204" pitchFamily="34" charset="0"/>
              </a:rPr>
              <a:t>But you are not in the flesh but in the Spirit, if indeed the Sprit of God dwells in you…</a:t>
            </a:r>
          </a:p>
          <a:p>
            <a:pPr lvl="1" eaLnBrk="1" hangingPunct="1">
              <a:buFont typeface="Arial" panose="020B0604020202020204" pitchFamily="34" charset="0"/>
              <a:buChar char="•"/>
            </a:pPr>
            <a:endParaRPr lang="en-US" sz="2000" dirty="0">
              <a:solidFill>
                <a:srgbClr val="000000"/>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2000" i="0" dirty="0">
                <a:solidFill>
                  <a:srgbClr val="000000"/>
                </a:solidFill>
                <a:effectLst/>
                <a:latin typeface="Arial" panose="020B0604020202020204" pitchFamily="34" charset="0"/>
                <a:cs typeface="Arial" panose="020B0604020202020204" pitchFamily="34" charset="0"/>
              </a:rPr>
              <a:t>I</a:t>
            </a:r>
            <a:r>
              <a:rPr lang="en-US" sz="2000" i="0" dirty="0">
                <a:solidFill>
                  <a:srgbClr val="444444"/>
                </a:solidFill>
                <a:effectLst/>
                <a:latin typeface="Arial" panose="020B0604020202020204" pitchFamily="34" charset="0"/>
                <a:cs typeface="Arial" panose="020B0604020202020204" pitchFamily="34" charset="0"/>
              </a:rPr>
              <a:t>f Paul is questioning if these Christians have the Holy Spirit dwelling in them, then he is saying that they did have the Holy Spirit dwelling in them, but it is possible that the Spirit left some of them.</a:t>
            </a:r>
          </a:p>
          <a:p>
            <a:pPr lvl="3" eaLnBrk="1" hangingPunct="1">
              <a:buFont typeface="Arial" panose="020B0604020202020204" pitchFamily="34" charset="0"/>
              <a:buChar char="•"/>
            </a:pPr>
            <a:r>
              <a:rPr lang="en-US" sz="2000" b="0" i="0" dirty="0">
                <a:solidFill>
                  <a:srgbClr val="444444"/>
                </a:solidFill>
                <a:effectLst/>
                <a:latin typeface="Arial" panose="020B0604020202020204" pitchFamily="34" charset="0"/>
                <a:cs typeface="Arial" panose="020B0604020202020204" pitchFamily="34" charset="0"/>
              </a:rPr>
              <a:t>How were these Christians to know if the Spirit was still residing in them? By feelings? By prayer? How should we know if the Holy Spirit is in us? </a:t>
            </a:r>
          </a:p>
          <a:p>
            <a:pPr lvl="3" eaLnBrk="1" hangingPunct="1">
              <a:buFont typeface="Arial" panose="020B0604020202020204" pitchFamily="34" charset="0"/>
              <a:buChar char="•"/>
            </a:pPr>
            <a:r>
              <a:rPr lang="en-US" sz="2000" b="0" i="0" dirty="0">
                <a:solidFill>
                  <a:srgbClr val="444444"/>
                </a:solidFill>
                <a:effectLst/>
                <a:latin typeface="Arial" panose="020B0604020202020204" pitchFamily="34" charset="0"/>
                <a:cs typeface="Arial" panose="020B0604020202020204" pitchFamily="34" charset="0"/>
              </a:rPr>
              <a:t>This is the problem with understanding Paul to be talking about the literal and personal indwelling of the Holy Spirit. In such a case I never have any answers of certainty. The whole thing becomes mystical and ethereal, not concrete</a:t>
            </a:r>
            <a:endParaRPr lang="en-US" sz="2000" i="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10043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endParaRPr lang="en-US" altLang="en-US" dirty="0">
              <a:latin typeface="Arial" panose="020B0604020202020204" pitchFamily="34" charset="0"/>
              <a:ea typeface="ＭＳ Ｐゴシック" panose="020B0600070205080204" pitchFamily="34" charset="-128"/>
              <a:cs typeface="Arial" panose="020B0604020202020204" pitchFamily="34" charset="0"/>
            </a:endParaRP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lvl="1" eaLnBrk="1" hangingPunct="1">
              <a:buFont typeface="Arial" panose="020B0604020202020204" pitchFamily="34" charset="0"/>
              <a:buChar char="•"/>
            </a:pPr>
            <a:r>
              <a:rPr lang="en-US" sz="2000" b="0" i="0" dirty="0">
                <a:solidFill>
                  <a:srgbClr val="000000"/>
                </a:solidFill>
                <a:effectLst/>
                <a:latin typeface="Arial" panose="020B0604020202020204" pitchFamily="34" charset="0"/>
                <a:cs typeface="Arial" panose="020B0604020202020204" pitchFamily="34" charset="0"/>
              </a:rPr>
              <a:t>Rom 8:9a </a:t>
            </a:r>
            <a:r>
              <a:rPr lang="en-US" sz="2000" b="1" i="0" baseline="30000" dirty="0">
                <a:solidFill>
                  <a:srgbClr val="000000"/>
                </a:solidFill>
                <a:effectLst/>
                <a:latin typeface="Arial" panose="020B0604020202020204" pitchFamily="34" charset="0"/>
                <a:cs typeface="Arial" panose="020B0604020202020204" pitchFamily="34" charset="0"/>
              </a:rPr>
              <a:t>9 </a:t>
            </a:r>
            <a:r>
              <a:rPr lang="en-US" sz="2000" b="0" i="0" dirty="0">
                <a:solidFill>
                  <a:srgbClr val="000000"/>
                </a:solidFill>
                <a:effectLst/>
                <a:latin typeface="Arial" panose="020B0604020202020204" pitchFamily="34" charset="0"/>
                <a:cs typeface="Arial" panose="020B0604020202020204" pitchFamily="34" charset="0"/>
              </a:rPr>
              <a:t>But you are not in the flesh but in the Spirit, if indeed the Sprit of God dwells in you…</a:t>
            </a:r>
          </a:p>
          <a:p>
            <a:pPr lvl="1" eaLnBrk="1" hangingPunct="1">
              <a:buFont typeface="Arial" panose="020B0604020202020204" pitchFamily="34" charset="0"/>
              <a:buChar char="•"/>
            </a:pPr>
            <a:endParaRPr lang="en-US" sz="2000" dirty="0">
              <a:solidFill>
                <a:srgbClr val="000000"/>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2000" b="0" i="0" dirty="0">
                <a:solidFill>
                  <a:srgbClr val="444444"/>
                </a:solidFill>
                <a:effectLst/>
                <a:latin typeface="Arial" panose="020B0604020202020204" pitchFamily="34" charset="0"/>
                <a:cs typeface="Arial" panose="020B0604020202020204" pitchFamily="34" charset="0"/>
              </a:rPr>
              <a:t>Some may respond with verse 10 that we know the Holy Spirit is personally dwelling in us because we are doing things that are right and are living for Jesus. But this is a circular argument.</a:t>
            </a:r>
          </a:p>
          <a:p>
            <a:pPr lvl="3" eaLnBrk="1" hangingPunct="1">
              <a:buFont typeface="Arial" panose="020B0604020202020204" pitchFamily="34" charset="0"/>
              <a:buChar char="•"/>
            </a:pPr>
            <a:r>
              <a:rPr lang="en-US" sz="2000" b="0" i="0" dirty="0">
                <a:solidFill>
                  <a:srgbClr val="444444"/>
                </a:solidFill>
                <a:effectLst/>
                <a:latin typeface="Arial" panose="020B0604020202020204" pitchFamily="34" charset="0"/>
                <a:cs typeface="Arial" panose="020B0604020202020204" pitchFamily="34" charset="0"/>
              </a:rPr>
              <a:t>I know I have the Spirit dwelling in me if I do right? I know I do not have the Spirit dwelling in me when I do wrong? This is to say nothing</a:t>
            </a:r>
            <a:endParaRPr lang="en-US" sz="2000" dirty="0">
              <a:solidFill>
                <a:srgbClr val="444444"/>
              </a:solidFill>
              <a:latin typeface="Arial" panose="020B0604020202020204" pitchFamily="34" charset="0"/>
              <a:cs typeface="Arial" panose="020B0604020202020204" pitchFamily="34" charset="0"/>
            </a:endParaRPr>
          </a:p>
          <a:p>
            <a:pPr lvl="3" eaLnBrk="1" hangingPunct="1">
              <a:buFont typeface="Arial" panose="020B0604020202020204" pitchFamily="34" charset="0"/>
              <a:buChar char="•"/>
            </a:pPr>
            <a:r>
              <a:rPr lang="en-US" sz="2000" b="0" i="0" dirty="0">
                <a:solidFill>
                  <a:srgbClr val="444444"/>
                </a:solidFill>
                <a:effectLst/>
                <a:latin typeface="Arial" panose="020B0604020202020204" pitchFamily="34" charset="0"/>
                <a:cs typeface="Arial" panose="020B0604020202020204" pitchFamily="34" charset="0"/>
              </a:rPr>
              <a:t>If the Holy Spirit is in me, then it is controlling me and directing to me to do right. It cannot be the other way around, that is, when I do what is right, the Holy Spirit lives in me. Then what is the point of having the Holy Spirit living in me?</a:t>
            </a:r>
            <a:endParaRPr lang="en-US" sz="2000" i="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415700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Paul Uses Terms about the Spirit Interchangeably</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lvl="1" eaLnBrk="1" hangingPunct="1">
              <a:buFont typeface="Arial" panose="020B0604020202020204" pitchFamily="34" charset="0"/>
              <a:buChar char="•"/>
            </a:pPr>
            <a:r>
              <a:rPr lang="en-US" sz="1800" i="0" dirty="0">
                <a:solidFill>
                  <a:srgbClr val="000000"/>
                </a:solidFill>
                <a:effectLst/>
                <a:latin typeface="Arial" panose="020B0604020202020204" pitchFamily="34" charset="0"/>
                <a:cs typeface="Arial" panose="020B0604020202020204" pitchFamily="34" charset="0"/>
              </a:rPr>
              <a:t>Rom 8:9 Paul uses the term Spirit of God and then the Spirit of Christ</a:t>
            </a:r>
          </a:p>
          <a:p>
            <a:pPr lvl="1" eaLnBrk="1" hangingPunct="1">
              <a:buFont typeface="Arial" panose="020B0604020202020204" pitchFamily="34" charset="0"/>
              <a:buChar char="•"/>
            </a:pPr>
            <a:endParaRPr lang="en-US" sz="1800" dirty="0">
              <a:solidFill>
                <a:srgbClr val="000000"/>
              </a:solidFill>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r>
              <a:rPr lang="en-US" sz="1800" i="0" dirty="0">
                <a:solidFill>
                  <a:srgbClr val="000000"/>
                </a:solidFill>
                <a:effectLst/>
                <a:latin typeface="Arial" panose="020B0604020202020204" pitchFamily="34" charset="0"/>
                <a:cs typeface="Arial" panose="020B0604020202020204" pitchFamily="34" charset="0"/>
              </a:rPr>
              <a:t>Rom 8:10 Paul drops the term Spirit and just says if Christ is in you and then just uses the word Spirit</a:t>
            </a:r>
          </a:p>
          <a:p>
            <a:pPr lvl="1" eaLnBrk="1" hangingPunct="1">
              <a:buFont typeface="Arial" panose="020B0604020202020204" pitchFamily="34" charset="0"/>
              <a:buChar char="•"/>
            </a:pPr>
            <a:endParaRPr lang="en-US" sz="1800" dirty="0">
              <a:solidFill>
                <a:srgbClr val="000000"/>
              </a:solidFill>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r>
              <a:rPr lang="en-US" sz="1800" i="0" dirty="0">
                <a:solidFill>
                  <a:srgbClr val="000000"/>
                </a:solidFill>
                <a:effectLst/>
                <a:latin typeface="Arial" panose="020B0604020202020204" pitchFamily="34" charset="0"/>
                <a:cs typeface="Arial" panose="020B0604020202020204" pitchFamily="34" charset="0"/>
              </a:rPr>
              <a:t>Rom 8:11 Paul uses the term the Spirit of Him who raised Jesus and then later uses just the term Spirit who dwells in you</a:t>
            </a:r>
          </a:p>
          <a:p>
            <a:pPr lvl="1" eaLnBrk="1" hangingPunct="1">
              <a:buFont typeface="Arial" panose="020B0604020202020204" pitchFamily="34" charset="0"/>
              <a:buChar char="•"/>
            </a:pPr>
            <a:endParaRPr lang="en-US" sz="1800" dirty="0">
              <a:solidFill>
                <a:srgbClr val="000000"/>
              </a:solidFill>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We need to see these as interchangeable terms</a:t>
            </a:r>
            <a:endParaRPr lang="en-US" sz="1800" b="0" i="0" dirty="0">
              <a:solidFill>
                <a:srgbClr val="000000"/>
              </a:solidFill>
              <a:effectLst/>
              <a:latin typeface="Arial" panose="020B0604020202020204" pitchFamily="34" charset="0"/>
              <a:cs typeface="Arial" panose="020B0604020202020204" pitchFamily="34" charset="0"/>
            </a:endParaRPr>
          </a:p>
          <a:p>
            <a:pPr marL="0" lvl="1" indent="0" eaLnBrk="1" hangingPunct="1">
              <a:buNone/>
            </a:pPr>
            <a:endParaRPr lang="en-US" sz="1800" dirty="0">
              <a:solidFill>
                <a:srgbClr val="000000"/>
              </a:solidFill>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 To have the Spirit of God dwelling in you is the same as having the Spirit of Christ dwelling in you, which is the same as the Spirit dwelling in you, and this is the same as Christ dwelling in you</a:t>
            </a:r>
            <a:endParaRPr lang="en-US" sz="1800" i="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3522263"/>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Paul Uses Terms about the Spirit Interchangeably</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lvl="1" eaLnBrk="1" hangingPunct="1">
              <a:buFont typeface="Arial" panose="020B0604020202020204" pitchFamily="34" charset="0"/>
              <a:buChar char="•"/>
            </a:pPr>
            <a:r>
              <a:rPr lang="en-US" sz="2000" i="0" dirty="0">
                <a:solidFill>
                  <a:srgbClr val="000000"/>
                </a:solidFill>
                <a:effectLst/>
                <a:latin typeface="Arial" panose="020B0604020202020204" pitchFamily="34" charset="0"/>
                <a:cs typeface="Arial" panose="020B0604020202020204" pitchFamily="34" charset="0"/>
              </a:rPr>
              <a:t>Paul uses this same terminology in Rom 7:17, 20</a:t>
            </a:r>
          </a:p>
          <a:p>
            <a:pPr lvl="2" eaLnBrk="1" hangingPunct="1">
              <a:buFont typeface="Arial" panose="020B0604020202020204" pitchFamily="34" charset="0"/>
              <a:buChar char="•"/>
            </a:pPr>
            <a:r>
              <a:rPr lang="en-US" sz="2000" b="1" i="0" baseline="30000" dirty="0">
                <a:solidFill>
                  <a:srgbClr val="000000"/>
                </a:solidFill>
                <a:effectLst/>
                <a:latin typeface="Arial" panose="020B0604020202020204" pitchFamily="34" charset="0"/>
                <a:cs typeface="Arial" panose="020B0604020202020204" pitchFamily="34" charset="0"/>
              </a:rPr>
              <a:t>17 </a:t>
            </a:r>
            <a:r>
              <a:rPr lang="en-US" sz="2000" b="0" i="0" dirty="0">
                <a:solidFill>
                  <a:srgbClr val="000000"/>
                </a:solidFill>
                <a:effectLst/>
                <a:latin typeface="Arial" panose="020B0604020202020204" pitchFamily="34" charset="0"/>
                <a:cs typeface="Arial" panose="020B0604020202020204" pitchFamily="34" charset="0"/>
              </a:rPr>
              <a:t>But now, </a:t>
            </a:r>
            <a:r>
              <a:rPr lang="en-US" sz="2000" b="0" i="1" dirty="0">
                <a:solidFill>
                  <a:srgbClr val="000000"/>
                </a:solidFill>
                <a:effectLst/>
                <a:latin typeface="Arial" panose="020B0604020202020204" pitchFamily="34" charset="0"/>
                <a:cs typeface="Arial" panose="020B0604020202020204" pitchFamily="34" charset="0"/>
              </a:rPr>
              <a:t>it is</a:t>
            </a:r>
            <a:r>
              <a:rPr lang="en-US" sz="2000" b="0" i="0" dirty="0">
                <a:solidFill>
                  <a:srgbClr val="000000"/>
                </a:solidFill>
                <a:effectLst/>
                <a:latin typeface="Arial" panose="020B0604020202020204" pitchFamily="34" charset="0"/>
                <a:cs typeface="Arial" panose="020B0604020202020204" pitchFamily="34" charset="0"/>
              </a:rPr>
              <a:t> no longer I who do it, but sin that dwells in me.</a:t>
            </a:r>
          </a:p>
          <a:p>
            <a:pPr lvl="2" eaLnBrk="1" hangingPunct="1">
              <a:buFont typeface="Arial" panose="020B0604020202020204" pitchFamily="34" charset="0"/>
              <a:buChar char="•"/>
            </a:pPr>
            <a:r>
              <a:rPr lang="en-US" sz="2000" b="1" i="0" baseline="30000" dirty="0">
                <a:solidFill>
                  <a:srgbClr val="000000"/>
                </a:solidFill>
                <a:effectLst/>
                <a:latin typeface="Arial" panose="020B0604020202020204" pitchFamily="34" charset="0"/>
                <a:cs typeface="Arial" panose="020B0604020202020204" pitchFamily="34" charset="0"/>
              </a:rPr>
              <a:t>20 </a:t>
            </a:r>
            <a:r>
              <a:rPr lang="en-US" sz="2000" b="0" i="0" dirty="0">
                <a:solidFill>
                  <a:srgbClr val="000000"/>
                </a:solidFill>
                <a:effectLst/>
                <a:latin typeface="Arial" panose="020B0604020202020204" pitchFamily="34" charset="0"/>
                <a:cs typeface="Arial" panose="020B0604020202020204" pitchFamily="34" charset="0"/>
              </a:rPr>
              <a:t>Now if I do what I will not </a:t>
            </a:r>
            <a:r>
              <a:rPr lang="en-US" sz="2000" b="0" i="1" dirty="0">
                <a:solidFill>
                  <a:srgbClr val="000000"/>
                </a:solidFill>
                <a:effectLst/>
                <a:latin typeface="Arial" panose="020B0604020202020204" pitchFamily="34" charset="0"/>
                <a:cs typeface="Arial" panose="020B0604020202020204" pitchFamily="34" charset="0"/>
              </a:rPr>
              <a:t>to do,</a:t>
            </a:r>
            <a:r>
              <a:rPr lang="en-US" sz="2000" b="0" i="0" dirty="0">
                <a:solidFill>
                  <a:srgbClr val="000000"/>
                </a:solidFill>
                <a:effectLst/>
                <a:latin typeface="Arial" panose="020B0604020202020204" pitchFamily="34" charset="0"/>
                <a:cs typeface="Arial" panose="020B0604020202020204" pitchFamily="34" charset="0"/>
              </a:rPr>
              <a:t> it is no longer I who do it, but sin that dwells in me.</a:t>
            </a:r>
          </a:p>
          <a:p>
            <a:pPr lvl="2" eaLnBrk="1" hangingPunct="1">
              <a:buFont typeface="Arial" panose="020B0604020202020204" pitchFamily="34" charset="0"/>
              <a:buChar char="•"/>
            </a:pPr>
            <a:endParaRPr lang="en-US" sz="2000" dirty="0">
              <a:solidFill>
                <a:srgbClr val="000000"/>
              </a:solidFill>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r>
              <a:rPr lang="en-US" sz="2000" b="0" i="0" dirty="0">
                <a:solidFill>
                  <a:srgbClr val="444444"/>
                </a:solidFill>
                <a:effectLst/>
                <a:latin typeface="Arial" panose="020B0604020202020204" pitchFamily="34" charset="0"/>
                <a:cs typeface="Arial" panose="020B0604020202020204" pitchFamily="34" charset="0"/>
              </a:rPr>
              <a:t>For sin to dwell in a person means that he is obeying the passions of the flesh. It means that he is setting his mind on the things of the flesh. It means he is living his life following the way of the world, not the rule of God</a:t>
            </a:r>
            <a:endParaRPr lang="en-US" sz="2000" b="0" i="0" dirty="0">
              <a:solidFill>
                <a:srgbClr val="000000"/>
              </a:solidFill>
              <a:effectLst/>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endParaRPr lang="en-US" sz="2000" dirty="0">
              <a:solidFill>
                <a:srgbClr val="000000"/>
              </a:solidFill>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r>
              <a:rPr lang="en-US" sz="2000" b="0" i="0" dirty="0">
                <a:solidFill>
                  <a:srgbClr val="444444"/>
                </a:solidFill>
                <a:effectLst/>
                <a:latin typeface="Arial" panose="020B0604020202020204" pitchFamily="34" charset="0"/>
                <a:cs typeface="Arial" panose="020B0604020202020204" pitchFamily="34" charset="0"/>
              </a:rPr>
              <a:t>No one would accept the idea that sin literally was living in Paul. This is a figure of speech to say that his life was joined together with sin, controlled by sin and its passions</a:t>
            </a:r>
            <a:endParaRPr lang="en-US" sz="2000" i="0"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2691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So, What Does it Mean for Christ to Live in You (v 10)</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lvl="1" eaLnBrk="1" hangingPunct="1">
              <a:buFont typeface="Arial" panose="020B0604020202020204" pitchFamily="34" charset="0"/>
              <a:buChar char="•"/>
            </a:pPr>
            <a:r>
              <a:rPr lang="en-US" sz="2000" i="0" dirty="0">
                <a:solidFill>
                  <a:srgbClr val="000000"/>
                </a:solidFill>
                <a:effectLst/>
                <a:latin typeface="Arial" panose="020B0604020202020204" pitchFamily="34" charset="0"/>
                <a:cs typeface="Arial" panose="020B0604020202020204" pitchFamily="34" charset="0"/>
              </a:rPr>
              <a:t>It means the same thing it meant when Paul Wrote about this topic to the Galatian brethren</a:t>
            </a:r>
          </a:p>
          <a:p>
            <a:pPr lvl="2" eaLnBrk="1" hangingPunct="1">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Gal 2:20 </a:t>
            </a:r>
            <a:r>
              <a:rPr lang="en-US" sz="2000" b="1" i="0" baseline="30000" dirty="0">
                <a:solidFill>
                  <a:srgbClr val="000000"/>
                </a:solidFill>
                <a:effectLst/>
                <a:latin typeface="Arial" panose="020B0604020202020204" pitchFamily="34" charset="0"/>
                <a:cs typeface="Arial" panose="020B0604020202020204" pitchFamily="34" charset="0"/>
              </a:rPr>
              <a:t>20 </a:t>
            </a:r>
            <a:r>
              <a:rPr lang="en-US" sz="2000" b="0" i="0" dirty="0">
                <a:solidFill>
                  <a:srgbClr val="000000"/>
                </a:solidFill>
                <a:effectLst/>
                <a:latin typeface="Arial" panose="020B0604020202020204" pitchFamily="34" charset="0"/>
                <a:cs typeface="Arial" panose="020B0604020202020204" pitchFamily="34" charset="0"/>
              </a:rPr>
              <a:t>I have been crucified with Christ; it is no longer I who live, but Christ lives in me; and the </a:t>
            </a:r>
            <a:r>
              <a:rPr lang="en-US" sz="2000" b="0" i="1" dirty="0">
                <a:solidFill>
                  <a:srgbClr val="000000"/>
                </a:solidFill>
                <a:effectLst/>
                <a:latin typeface="Arial" panose="020B0604020202020204" pitchFamily="34" charset="0"/>
                <a:cs typeface="Arial" panose="020B0604020202020204" pitchFamily="34" charset="0"/>
              </a:rPr>
              <a:t>life</a:t>
            </a:r>
            <a:r>
              <a:rPr lang="en-US" sz="2000" b="0" i="0" dirty="0">
                <a:solidFill>
                  <a:srgbClr val="000000"/>
                </a:solidFill>
                <a:effectLst/>
                <a:latin typeface="Arial" panose="020B0604020202020204" pitchFamily="34" charset="0"/>
                <a:cs typeface="Arial" panose="020B0604020202020204" pitchFamily="34" charset="0"/>
              </a:rPr>
              <a:t> which I now live in the flesh I live by faith in the Son of God, who loved me and gave Himself for me</a:t>
            </a:r>
          </a:p>
          <a:p>
            <a:pPr lvl="1" eaLnBrk="1" hangingPunct="1">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Paul no longer obeys his desires and passions</a:t>
            </a:r>
          </a:p>
          <a:p>
            <a:pPr lvl="1" eaLnBrk="1" hangingPunct="1">
              <a:buFont typeface="Arial" panose="020B0604020202020204" pitchFamily="34" charset="0"/>
              <a:buChar char="•"/>
            </a:pPr>
            <a:r>
              <a:rPr lang="en-US" sz="2000" i="0" dirty="0">
                <a:solidFill>
                  <a:srgbClr val="000000"/>
                </a:solidFill>
                <a:effectLst/>
                <a:latin typeface="Arial" panose="020B0604020202020204" pitchFamily="34" charset="0"/>
                <a:cs typeface="Arial" panose="020B0604020202020204" pitchFamily="34" charset="0"/>
              </a:rPr>
              <a:t>Paul has killed his old self and listens to it no longer</a:t>
            </a:r>
          </a:p>
          <a:p>
            <a:pPr lvl="1" eaLnBrk="1" hangingPunct="1">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Paul now lives for Jesus… He is united with Christ </a:t>
            </a:r>
          </a:p>
          <a:p>
            <a:pPr lvl="1" eaLnBrk="1" hangingPunct="1">
              <a:buFont typeface="Arial" panose="020B0604020202020204" pitchFamily="34" charset="0"/>
              <a:buChar char="•"/>
            </a:pPr>
            <a:r>
              <a:rPr lang="en-US" sz="2000" i="0" dirty="0">
                <a:solidFill>
                  <a:srgbClr val="000000"/>
                </a:solidFill>
                <a:effectLst/>
                <a:latin typeface="Arial" panose="020B0604020202020204" pitchFamily="34" charset="0"/>
                <a:cs typeface="Arial" panose="020B0604020202020204" pitchFamily="34" charset="0"/>
              </a:rPr>
              <a:t>This is what it means for Christ to dwell in us</a:t>
            </a:r>
          </a:p>
          <a:p>
            <a:pPr lvl="2" eaLnBrk="1" hangingPunct="1">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We are under His rule…We follow Him and not sin…our allegiance is to Him</a:t>
            </a:r>
          </a:p>
          <a:p>
            <a:pPr lvl="2" eaLnBrk="1" hangingPunct="1">
              <a:buFont typeface="Arial" panose="020B0604020202020204" pitchFamily="34" charset="0"/>
              <a:buChar char="•"/>
            </a:pPr>
            <a:r>
              <a:rPr lang="en-US" sz="2000" dirty="0">
                <a:solidFill>
                  <a:srgbClr val="000000"/>
                </a:solidFill>
                <a:latin typeface="Arial" panose="020B0604020202020204" pitchFamily="34" charset="0"/>
                <a:cs typeface="Arial" panose="020B0604020202020204" pitchFamily="34" charset="0"/>
              </a:rPr>
              <a:t>Christ does not literally and personally live in us</a:t>
            </a:r>
          </a:p>
        </p:txBody>
      </p:sp>
    </p:spTree>
    <p:extLst>
      <p:ext uri="{BB962C8B-B14F-4D97-AF65-F5344CB8AC3E}">
        <p14:creationId xmlns:p14="http://schemas.microsoft.com/office/powerpoint/2010/main" val="395265868"/>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So, What Does it Mean for Christ to Live in You (v 10)</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lvl="1"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Douglas Moo hits the point well in his commentary on Romans. “Paul’s language is ‘positional’: he is depicting the believer’s status in Christ, secured for him or her at conversion” (</a:t>
            </a:r>
            <a:r>
              <a:rPr lang="en-US" sz="1800" b="0" i="1" dirty="0">
                <a:solidFill>
                  <a:srgbClr val="444444"/>
                </a:solidFill>
                <a:effectLst/>
                <a:latin typeface="Arial" panose="020B0604020202020204" pitchFamily="34" charset="0"/>
                <a:cs typeface="Arial" panose="020B0604020202020204" pitchFamily="34" charset="0"/>
              </a:rPr>
              <a:t>NICNT</a:t>
            </a:r>
            <a:r>
              <a:rPr lang="en-US" sz="1800" b="0" i="0" dirty="0">
                <a:solidFill>
                  <a:srgbClr val="444444"/>
                </a:solidFill>
                <a:effectLst/>
                <a:latin typeface="Arial" panose="020B0604020202020204" pitchFamily="34" charset="0"/>
                <a:cs typeface="Arial" panose="020B0604020202020204" pitchFamily="34" charset="0"/>
              </a:rPr>
              <a:t>, 489-490). We have been granted the status of being in Christ. We are not “in sin” but “in the Spirit.” We are in Christ when we follow Christ and his teachings. We are in sin when we follow Satan and our desires. We are in the Spirit when we follow the scriptures revealed by the Spirit. We are in sin when we rejected the commands of the Spirit.</a:t>
            </a:r>
          </a:p>
          <a:p>
            <a:pPr lvl="1" eaLnBrk="1" hangingPunct="1">
              <a:buFont typeface="Arial" panose="020B0604020202020204" pitchFamily="34" charset="0"/>
              <a:buChar char="•"/>
            </a:pPr>
            <a:endParaRPr lang="en-US" sz="1800" dirty="0">
              <a:solidFill>
                <a:srgbClr val="444444"/>
              </a:solidFill>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Further, Paul says that we are “in Christ Jesus” (8:1) and “in the Spirit” (8:9). This shows that Paul is not talking about us literally living inside Jesus or literally living inside the Holy Spirit. Paul is speaking positionally and relationally. We are joined with Christ. We are joined with the Spirit. We have a relationship with Christ. This is the idea Paul is presenting.</a:t>
            </a:r>
            <a:endParaRPr lang="en-US" sz="18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21842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78850" name="Title 1">
            <a:extLst>
              <a:ext uri="{FF2B5EF4-FFF2-40B4-BE49-F238E27FC236}">
                <a16:creationId xmlns:a16="http://schemas.microsoft.com/office/drawing/2014/main" id="{13C17F8A-1E67-2763-6A23-541878650677}"/>
              </a:ext>
            </a:extLst>
          </p:cNvPr>
          <p:cNvSpPr>
            <a:spLocks noGrp="1"/>
          </p:cNvSpPr>
          <p:nvPr>
            <p:ph type="title"/>
          </p:nvPr>
        </p:nvSpPr>
        <p:spPr>
          <a:xfrm>
            <a:off x="0" y="13115"/>
            <a:ext cx="10972800" cy="637814"/>
          </a:xfrm>
        </p:spPr>
        <p:txBody>
          <a:bodyPr/>
          <a:lstStyle/>
          <a:p>
            <a:pPr eaLnBrk="1" hangingPunct="1"/>
            <a:r>
              <a:rPr lang="en-US" altLang="en-US" dirty="0">
                <a:latin typeface="Arial" panose="020B0604020202020204" pitchFamily="34" charset="0"/>
                <a:ea typeface="ＭＳ Ｐゴシック" panose="020B0600070205080204" pitchFamily="34" charset="-128"/>
                <a:cs typeface="Arial" panose="020B0604020202020204" pitchFamily="34" charset="0"/>
              </a:rPr>
              <a:t>A Second Look at Verse 9</a:t>
            </a:r>
          </a:p>
        </p:txBody>
      </p:sp>
      <p:sp>
        <p:nvSpPr>
          <p:cNvPr id="78851" name="Content Placeholder 2">
            <a:extLst>
              <a:ext uri="{FF2B5EF4-FFF2-40B4-BE49-F238E27FC236}">
                <a16:creationId xmlns:a16="http://schemas.microsoft.com/office/drawing/2014/main" id="{DF383A4B-C7A0-9E85-4410-0E53E0B2CB52}"/>
              </a:ext>
            </a:extLst>
          </p:cNvPr>
          <p:cNvSpPr>
            <a:spLocks noGrp="1"/>
          </p:cNvSpPr>
          <p:nvPr>
            <p:ph idx="1"/>
          </p:nvPr>
        </p:nvSpPr>
        <p:spPr>
          <a:xfrm>
            <a:off x="1783080" y="1450183"/>
            <a:ext cx="7406640" cy="4873125"/>
          </a:xfrm>
        </p:spPr>
        <p:txBody>
          <a:bodyPr/>
          <a:lstStyle/>
          <a:p>
            <a:pPr lvl="1"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You know you are not in the flesh but in the Spirit since the Spirit of God lives in you. You are in a relationship with God when you live according to the Spirit and set your mind on the things of the Spirit</a:t>
            </a:r>
          </a:p>
          <a:p>
            <a:pPr lvl="1" eaLnBrk="1" hangingPunct="1">
              <a:buFont typeface="Arial" panose="020B0604020202020204" pitchFamily="34" charset="0"/>
              <a:buChar char="•"/>
            </a:pPr>
            <a:endParaRPr lang="en-US" sz="1800" dirty="0">
              <a:solidFill>
                <a:srgbClr val="444444"/>
              </a:solidFill>
              <a:latin typeface="Arial" panose="020B0604020202020204" pitchFamily="34" charset="0"/>
              <a:cs typeface="Arial" panose="020B0604020202020204" pitchFamily="34" charset="0"/>
            </a:endParaRPr>
          </a:p>
          <a:p>
            <a:pPr lvl="1"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 the rest of verse 9 makes the same point. </a:t>
            </a:r>
            <a:r>
              <a:rPr lang="en-US" sz="1800" b="1" i="0" dirty="0">
                <a:solidFill>
                  <a:srgbClr val="444444"/>
                </a:solidFill>
                <a:effectLst/>
                <a:latin typeface="Arial" panose="020B0604020202020204" pitchFamily="34" charset="0"/>
                <a:cs typeface="Arial" panose="020B0604020202020204" pitchFamily="34" charset="0"/>
              </a:rPr>
              <a:t>“Anyone who does not have the Spirit of Christ does not belong to him.”</a:t>
            </a:r>
          </a:p>
          <a:p>
            <a:pPr lvl="2" eaLnBrk="1" hangingPunct="1">
              <a:buFont typeface="Arial" panose="020B0604020202020204" pitchFamily="34" charset="0"/>
              <a:buChar char="•"/>
            </a:pPr>
            <a:r>
              <a:rPr lang="en-US" sz="1800" b="1" i="0" dirty="0">
                <a:solidFill>
                  <a:srgbClr val="444444"/>
                </a:solidFill>
                <a:effectLst/>
                <a:latin typeface="Arial" panose="020B0604020202020204" pitchFamily="34" charset="0"/>
                <a:cs typeface="Arial" panose="020B0604020202020204" pitchFamily="34" charset="0"/>
              </a:rPr>
              <a:t> </a:t>
            </a:r>
            <a:r>
              <a:rPr lang="en-US" sz="1800" b="0" i="0" dirty="0">
                <a:solidFill>
                  <a:srgbClr val="444444"/>
                </a:solidFill>
                <a:effectLst/>
                <a:latin typeface="Arial" panose="020B0604020202020204" pitchFamily="34" charset="0"/>
                <a:cs typeface="Arial" panose="020B0604020202020204" pitchFamily="34" charset="0"/>
              </a:rPr>
              <a:t>If you are not ruled by Christ and joined to Christ, then you do not belong to him</a:t>
            </a:r>
            <a:endParaRPr lang="en-US" sz="1800" b="1" dirty="0">
              <a:solidFill>
                <a:srgbClr val="444444"/>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You do not have a relationship with Christ if you are not dead to yourself and ruled by the law of Christ</a:t>
            </a:r>
          </a:p>
          <a:p>
            <a:pPr lvl="2"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You must have the Spirit of Christ</a:t>
            </a:r>
            <a:endParaRPr lang="en-US" sz="1800" dirty="0">
              <a:solidFill>
                <a:srgbClr val="444444"/>
              </a:solidFill>
              <a:latin typeface="Arial" panose="020B0604020202020204" pitchFamily="34" charset="0"/>
              <a:cs typeface="Arial" panose="020B0604020202020204" pitchFamily="34" charset="0"/>
            </a:endParaRPr>
          </a:p>
          <a:p>
            <a:pPr lvl="2"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You must have a continuous connection to Christ</a:t>
            </a:r>
          </a:p>
          <a:p>
            <a:pPr lvl="2" eaLnBrk="1" hangingPunct="1">
              <a:buFont typeface="Arial" panose="020B0604020202020204" pitchFamily="34" charset="0"/>
              <a:buChar char="•"/>
            </a:pPr>
            <a:r>
              <a:rPr lang="en-US" sz="1800" b="0" i="0" dirty="0">
                <a:solidFill>
                  <a:srgbClr val="444444"/>
                </a:solidFill>
                <a:effectLst/>
                <a:latin typeface="Arial" panose="020B0604020202020204" pitchFamily="34" charset="0"/>
                <a:cs typeface="Arial" panose="020B0604020202020204" pitchFamily="34" charset="0"/>
              </a:rPr>
              <a:t>Without this connection, we are not Christians. We do not belong to Christ</a:t>
            </a:r>
            <a:endParaRPr lang="en-US" sz="180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7372170"/>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7753</TotalTime>
  <Words>1658</Words>
  <Application>Microsoft Office PowerPoint</Application>
  <PresentationFormat>Custom</PresentationFormat>
  <Paragraphs>94</Paragraphs>
  <Slides>13</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Arial</vt:lpstr>
      <vt:lpstr>Calibri</vt:lpstr>
      <vt:lpstr>Roboto</vt:lpstr>
      <vt:lpstr>Savoye LET Plain CC.:1.0</vt:lpstr>
      <vt:lpstr>Times New Roman</vt:lpstr>
      <vt:lpstr>Wingdings</vt:lpstr>
      <vt:lpstr>Office Theme</vt:lpstr>
      <vt:lpstr>You are in the Spirit, Not the Flesh</vt:lpstr>
      <vt:lpstr>PowerPoint Presentation</vt:lpstr>
      <vt:lpstr>PowerPoint Presentation</vt:lpstr>
      <vt:lpstr>PowerPoint Presentation</vt:lpstr>
      <vt:lpstr>Paul Uses Terms about the Spirit Interchangeably</vt:lpstr>
      <vt:lpstr>Paul Uses Terms about the Spirit Interchangeably</vt:lpstr>
      <vt:lpstr>So, What Does it Mean for Christ to Live in You (v 10)</vt:lpstr>
      <vt:lpstr>So, What Does it Mean for Christ to Live in You (v 10)</vt:lpstr>
      <vt:lpstr>A Second Look at Verse 9</vt:lpstr>
      <vt:lpstr>Spirit of Life and Ezek 37</vt:lpstr>
      <vt:lpstr>Paul’s teaching in Rom 8:10-11</vt:lpstr>
      <vt:lpstr>Final Thoughts</vt:lpstr>
      <vt:lpstr>PowerPoint Presentation</vt:lpstr>
    </vt:vector>
  </TitlesOfParts>
  <Company>Rose Publishing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Rose Publishing</dc:title>
  <dc:creator>Jessica Curiel</dc:creator>
  <cp:lastModifiedBy>West End</cp:lastModifiedBy>
  <cp:revision>364</cp:revision>
  <cp:lastPrinted>2022-08-11T16:34:45Z</cp:lastPrinted>
  <dcterms:created xsi:type="dcterms:W3CDTF">2015-06-15T16:23:32Z</dcterms:created>
  <dcterms:modified xsi:type="dcterms:W3CDTF">2023-01-29T14:46:03Z</dcterms:modified>
</cp:coreProperties>
</file>