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57" d="100"/>
          <a:sy n="57" d="100"/>
        </p:scale>
        <p:origin x="123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241A-CD0F-4EB2-A966-61095E1550B1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3AE0E-9830-4860-8551-45762E00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Outline courtesy of Slideplayer.com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3AE0E-9830-4860-8551-45762E0033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0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65" y="1124712"/>
            <a:ext cx="9933127" cy="3172968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65" y="4727448"/>
            <a:ext cx="9933127" cy="1481328"/>
          </a:xfrm>
        </p:spPr>
        <p:txBody>
          <a:bodyPr>
            <a:normAutofit/>
          </a:bodyPr>
          <a:lstStyle>
            <a:lvl1pPr marL="0" indent="0" algn="l">
              <a:buNone/>
              <a:defRPr sz="252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465" y="6356351"/>
            <a:ext cx="246888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2712" y="6356351"/>
            <a:ext cx="246888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764474" y="381996"/>
            <a:ext cx="146304" cy="633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20787" y="4501201"/>
            <a:ext cx="993122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72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5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02389" y="0"/>
            <a:ext cx="10050702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10235" y="0"/>
            <a:ext cx="10040112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48951" y="787352"/>
            <a:ext cx="11521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011" y="548640"/>
            <a:ext cx="9151315" cy="11795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11" y="2478024"/>
            <a:ext cx="9151315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4011" y="6356351"/>
            <a:ext cx="246888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6446" y="6356351"/>
            <a:ext cx="246888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5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02389" y="4981421"/>
            <a:ext cx="10021460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48950" y="5118581"/>
            <a:ext cx="13167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05" y="640080"/>
            <a:ext cx="9801454" cy="4114800"/>
          </a:xfrm>
        </p:spPr>
        <p:txBody>
          <a:bodyPr anchor="b">
            <a:normAutofit/>
          </a:bodyPr>
          <a:lstStyle>
            <a:lvl1pPr>
              <a:defRPr sz="594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123" y="5102352"/>
            <a:ext cx="9546336" cy="585216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5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02389" y="0"/>
            <a:ext cx="10050702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10235" y="0"/>
            <a:ext cx="10040112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48951" y="787352"/>
            <a:ext cx="11521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011" y="548640"/>
            <a:ext cx="9151315" cy="11795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4011" y="2478024"/>
            <a:ext cx="4443984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342" y="2478024"/>
            <a:ext cx="4443984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4011" y="6356351"/>
            <a:ext cx="246888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6446" y="6356351"/>
            <a:ext cx="246888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1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02389" y="0"/>
            <a:ext cx="10050702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10235" y="0"/>
            <a:ext cx="10040112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48951" y="787352"/>
            <a:ext cx="11521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011" y="548640"/>
            <a:ext cx="9151315" cy="11795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4011" y="2372650"/>
            <a:ext cx="4443984" cy="823912"/>
          </a:xfrm>
        </p:spPr>
        <p:txBody>
          <a:bodyPr anchor="b"/>
          <a:lstStyle>
            <a:lvl1pPr marL="0" indent="0">
              <a:buNone/>
              <a:defRPr sz="2160" b="1" cap="none" baseline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4011" y="3203688"/>
            <a:ext cx="4443984" cy="2968512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1342" y="2372650"/>
            <a:ext cx="4443984" cy="823912"/>
          </a:xfrm>
        </p:spPr>
        <p:txBody>
          <a:bodyPr anchor="b"/>
          <a:lstStyle>
            <a:lvl1pPr marL="0" indent="0">
              <a:buNone/>
              <a:defRPr sz="2160" b="1" cap="none" baseline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1342" y="3203688"/>
            <a:ext cx="4443984" cy="2968511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4011" y="6356351"/>
            <a:ext cx="246888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6446" y="6356351"/>
            <a:ext cx="246888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0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599268" y="1533525"/>
            <a:ext cx="9825357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548176" y="2971798"/>
            <a:ext cx="11521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93" y="1938528"/>
            <a:ext cx="9159545" cy="2990088"/>
          </a:xfrm>
        </p:spPr>
        <p:txBody>
          <a:bodyPr>
            <a:normAutofit/>
          </a:bodyPr>
          <a:lstStyle>
            <a:lvl1pPr>
              <a:defRPr sz="486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0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02389" y="1162033"/>
            <a:ext cx="3366666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48950" y="1618375"/>
            <a:ext cx="13167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12" y="1709928"/>
            <a:ext cx="2789834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06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673" y="1709928"/>
            <a:ext cx="6056986" cy="4096512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1812" y="3429000"/>
            <a:ext cx="2789834" cy="2066544"/>
          </a:xfrm>
        </p:spPr>
        <p:txBody>
          <a:bodyPr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812" y="6356351"/>
            <a:ext cx="246888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02389" y="1162033"/>
            <a:ext cx="3366666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48950" y="1618375"/>
            <a:ext cx="13167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12" y="1709928"/>
            <a:ext cx="2789834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06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8673" y="1161288"/>
            <a:ext cx="6056986" cy="4645152"/>
          </a:xfrm>
        </p:spPr>
        <p:txBody>
          <a:bodyPr>
            <a:normAutofit/>
          </a:bodyPr>
          <a:lstStyle>
            <a:lvl1pPr marL="0" indent="0">
              <a:buNone/>
              <a:defRPr sz="252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1812" y="3438144"/>
            <a:ext cx="2789834" cy="2057400"/>
          </a:xfrm>
        </p:spPr>
        <p:txBody>
          <a:bodyPr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812" y="6356351"/>
            <a:ext cx="246888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2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2" r:id="rId6"/>
    <p:sldLayoutId id="2147483838" r:id="rId7"/>
    <p:sldLayoutId id="2147483839" r:id="rId8"/>
    <p:sldLayoutId id="2147483840" r:id="rId9"/>
    <p:sldLayoutId id="2147483841" r:id="rId10"/>
    <p:sldLayoutId id="214748384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11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11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11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11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4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4" name="Picture 3" descr="Camping tents hit by the sun rays">
            <a:extLst>
              <a:ext uri="{FF2B5EF4-FFF2-40B4-BE49-F238E27FC236}">
                <a16:creationId xmlns:a16="http://schemas.microsoft.com/office/drawing/2014/main" id="{08F239D7-93B2-DDA9-FA25-7F08B27F2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8" y="0"/>
            <a:ext cx="10972783" cy="6857999"/>
          </a:xfrm>
          <a:prstGeom prst="rect">
            <a:avLst/>
          </a:prstGeom>
        </p:spPr>
      </p:pic>
      <p:sp>
        <p:nvSpPr>
          <p:cNvPr id="62" name="Rectangle 5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19881" y="-1037822"/>
            <a:ext cx="4133043" cy="109728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81D47-F106-E20D-287D-B90A1FD26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098" y="3125635"/>
            <a:ext cx="8170706" cy="2148840"/>
          </a:xfrm>
        </p:spPr>
        <p:txBody>
          <a:bodyPr>
            <a:normAutofit/>
          </a:bodyPr>
          <a:lstStyle/>
          <a:p>
            <a:br>
              <a:rPr lang="en-US" sz="5940" dirty="0"/>
            </a:br>
            <a:r>
              <a:rPr lang="en-US" sz="5940" dirty="0"/>
              <a:t>Sin in the Camp Pt 2</a:t>
            </a:r>
          </a:p>
        </p:txBody>
      </p:sp>
      <p:sp>
        <p:nvSpPr>
          <p:cNvPr id="63" name="Rectangle: Rounded Corners 5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360435"/>
            <a:ext cx="8807307" cy="61722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FD881-BDF9-2981-D271-53ED93F2F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98" y="5274476"/>
            <a:ext cx="8170706" cy="664553"/>
          </a:xfrm>
        </p:spPr>
        <p:txBody>
          <a:bodyPr anchor="ctr">
            <a:noAutofit/>
          </a:bodyPr>
          <a:lstStyle/>
          <a:p>
            <a:pPr algn="ctr"/>
            <a:r>
              <a:rPr lang="en-US" sz="5400" dirty="0"/>
              <a:t>Josh 7 -8</a:t>
            </a:r>
          </a:p>
        </p:txBody>
      </p:sp>
    </p:spTree>
    <p:extLst>
      <p:ext uri="{BB962C8B-B14F-4D97-AF65-F5344CB8AC3E}">
        <p14:creationId xmlns:p14="http://schemas.microsoft.com/office/powerpoint/2010/main" val="2881035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617" y="633619"/>
            <a:ext cx="6154712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09394-9458-39BC-948F-AD9C5031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21" y="978619"/>
            <a:ext cx="5392120" cy="1106424"/>
          </a:xfrm>
        </p:spPr>
        <p:txBody>
          <a:bodyPr>
            <a:normAutofit/>
          </a:bodyPr>
          <a:lstStyle/>
          <a:p>
            <a:r>
              <a:rPr lang="en-US" sz="3000"/>
              <a:t>A Command Obeyed and a Sinner Identified(7:16-18) 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010" y="1171300"/>
            <a:ext cx="11521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9712" y="2093976"/>
            <a:ext cx="526201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19CE2-D072-B280-084D-4872C9520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23" y="2252870"/>
            <a:ext cx="5394503" cy="3560251"/>
          </a:xfrm>
        </p:spPr>
        <p:txBody>
          <a:bodyPr>
            <a:normAutofit/>
          </a:bodyPr>
          <a:lstStyle/>
          <a:p>
            <a:r>
              <a:rPr lang="en-US" sz="2800" dirty="0"/>
              <a:t>Joshua arose early and carried out the commands of the Lord</a:t>
            </a:r>
          </a:p>
          <a:p>
            <a:endParaRPr lang="en-US" sz="2800" dirty="0"/>
          </a:p>
          <a:p>
            <a:r>
              <a:rPr lang="en-US" sz="2800" dirty="0" err="1"/>
              <a:t>Achan</a:t>
            </a:r>
            <a:r>
              <a:rPr lang="en-US" sz="2800" dirty="0"/>
              <a:t> was taken (selected)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3C0F8-5FBE-048D-2F49-83A85957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832" y="1673466"/>
            <a:ext cx="3687891" cy="34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7236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617" y="633619"/>
            <a:ext cx="6154712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09394-9458-39BC-948F-AD9C5031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21" y="978619"/>
            <a:ext cx="5392120" cy="1106424"/>
          </a:xfrm>
        </p:spPr>
        <p:txBody>
          <a:bodyPr>
            <a:normAutofit/>
          </a:bodyPr>
          <a:lstStyle/>
          <a:p>
            <a:r>
              <a:rPr lang="en-US" sz="3200" dirty="0"/>
              <a:t>Sin Confronted and Confessed (Josh 7:19-21)</a:t>
            </a:r>
            <a:endParaRPr lang="en-US" sz="30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010" y="1171300"/>
            <a:ext cx="11521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9712" y="2093976"/>
            <a:ext cx="526201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19CE2-D072-B280-084D-4872C9520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23" y="2252870"/>
            <a:ext cx="5394503" cy="356025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Joshua challenges </a:t>
            </a:r>
            <a:r>
              <a:rPr lang="en-US" sz="2800" dirty="0" err="1"/>
              <a:t>Achan</a:t>
            </a:r>
            <a:r>
              <a:rPr lang="en-US" sz="2800" dirty="0"/>
              <a:t> to confess His sin to God and not hide anything</a:t>
            </a:r>
          </a:p>
          <a:p>
            <a:endParaRPr lang="en-US" sz="2800" dirty="0"/>
          </a:p>
          <a:p>
            <a:r>
              <a:rPr lang="en-US" sz="2800" dirty="0" err="1"/>
              <a:t>Achan</a:t>
            </a:r>
            <a:r>
              <a:rPr lang="en-US" sz="2800" dirty="0"/>
              <a:t> Confessed he had sinned against the Lord God of Israel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8E9882F-4D45-EC00-CCED-EB4016C1A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24" y="1709945"/>
            <a:ext cx="3655299" cy="33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572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617" y="633619"/>
            <a:ext cx="6154712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09394-9458-39BC-948F-AD9C5031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21" y="978619"/>
            <a:ext cx="5392120" cy="1106424"/>
          </a:xfrm>
        </p:spPr>
        <p:txBody>
          <a:bodyPr>
            <a:normAutofit/>
          </a:bodyPr>
          <a:lstStyle/>
          <a:p>
            <a:r>
              <a:rPr lang="en-US" sz="3200" dirty="0"/>
              <a:t>A Sinner and his Family Punished(Josh 7:22-25)</a:t>
            </a:r>
            <a:endParaRPr lang="en-US" sz="30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010" y="1171300"/>
            <a:ext cx="11521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9712" y="2093976"/>
            <a:ext cx="526201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19CE2-D072-B280-084D-4872C9520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23" y="2252870"/>
            <a:ext cx="5394503" cy="3560251"/>
          </a:xfrm>
        </p:spPr>
        <p:txBody>
          <a:bodyPr>
            <a:normAutofit/>
          </a:bodyPr>
          <a:lstStyle/>
          <a:p>
            <a:r>
              <a:rPr lang="en-US" sz="2800" dirty="0"/>
              <a:t>All of </a:t>
            </a:r>
            <a:r>
              <a:rPr lang="en-US" sz="2800" dirty="0" err="1"/>
              <a:t>Achan’s</a:t>
            </a:r>
            <a:r>
              <a:rPr lang="en-US" sz="2800" dirty="0"/>
              <a:t> possessions are taken</a:t>
            </a:r>
          </a:p>
          <a:p>
            <a:endParaRPr lang="en-US" sz="2800" dirty="0"/>
          </a:p>
          <a:p>
            <a:r>
              <a:rPr lang="en-US" sz="2800" dirty="0" err="1"/>
              <a:t>Achan</a:t>
            </a:r>
            <a:r>
              <a:rPr lang="en-US" sz="2800" dirty="0"/>
              <a:t> and his entire family stoned and then burned with fire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22917-329D-F8FF-8857-9643A26B7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431" y="1709945"/>
            <a:ext cx="3655299" cy="343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8090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617" y="633619"/>
            <a:ext cx="6154712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09394-9458-39BC-948F-AD9C5031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21" y="978619"/>
            <a:ext cx="5392120" cy="1106424"/>
          </a:xfrm>
        </p:spPr>
        <p:txBody>
          <a:bodyPr>
            <a:normAutofit/>
          </a:bodyPr>
          <a:lstStyle/>
          <a:p>
            <a:r>
              <a:rPr lang="en-US" sz="3200" dirty="0"/>
              <a:t>God Turned from His Anger (Josh 7:26)</a:t>
            </a:r>
            <a:endParaRPr lang="en-US" sz="30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010" y="1171300"/>
            <a:ext cx="11521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9712" y="2093976"/>
            <a:ext cx="526201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19CE2-D072-B280-084D-4872C9520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23" y="2252870"/>
            <a:ext cx="5394503" cy="3560251"/>
          </a:xfrm>
        </p:spPr>
        <p:txBody>
          <a:bodyPr>
            <a:normAutofit/>
          </a:bodyPr>
          <a:lstStyle/>
          <a:p>
            <a:r>
              <a:rPr lang="en-US" sz="2800" dirty="0"/>
              <a:t>A great heap of stones was placed over </a:t>
            </a:r>
            <a:r>
              <a:rPr lang="en-US" sz="2800" dirty="0" err="1"/>
              <a:t>Achan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The Lord turned from the fierceness of His anger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6E8F3-D0C4-2FC6-7CEA-28C60ACF1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832" y="1709945"/>
            <a:ext cx="3655299" cy="343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2360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3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0104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01876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59540-B50B-FEE0-8ADC-7C422A96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84" y="1161288"/>
            <a:ext cx="3094330" cy="1239012"/>
          </a:xfrm>
        </p:spPr>
        <p:txBody>
          <a:bodyPr anchor="ctr">
            <a:normAutofit/>
          </a:bodyPr>
          <a:lstStyle/>
          <a:p>
            <a:r>
              <a:rPr lang="en-US" sz="2700" dirty="0"/>
              <a:t>Sin no Longer in the Camp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15214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03" y="2443480"/>
            <a:ext cx="3044952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F2920E-E6F0-EDE6-52EA-E8ACACD74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84" y="2718054"/>
            <a:ext cx="3095016" cy="3207258"/>
          </a:xfrm>
        </p:spPr>
        <p:txBody>
          <a:bodyPr anchor="t">
            <a:normAutofit/>
          </a:bodyPr>
          <a:lstStyle/>
          <a:p>
            <a:r>
              <a:rPr lang="en-US" sz="4400" dirty="0"/>
              <a:t>Chapter 8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BAFD4B9-6AC9-993E-0CF5-A56F3059E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65" y="1143114"/>
            <a:ext cx="6229807" cy="46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92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139</Words>
  <Application>Microsoft Office PowerPoint</Application>
  <PresentationFormat>Custom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Neue Haas Grotesk Text Pro</vt:lpstr>
      <vt:lpstr>AccentBoxVTI</vt:lpstr>
      <vt:lpstr> Sin in the Camp Pt 2</vt:lpstr>
      <vt:lpstr>A Command Obeyed and a Sinner Identified(7:16-18) </vt:lpstr>
      <vt:lpstr>Sin Confronted and Confessed (Josh 7:19-21)</vt:lpstr>
      <vt:lpstr>A Sinner and his Family Punished(Josh 7:22-25)</vt:lpstr>
      <vt:lpstr>God Turned from His Anger (Josh 7:26)</vt:lpstr>
      <vt:lpstr>Sin no Longer in the Camp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in the Camp Pt 1</dc:title>
  <dc:creator>Rob Miller</dc:creator>
  <cp:lastModifiedBy>West End</cp:lastModifiedBy>
  <cp:revision>4</cp:revision>
  <dcterms:created xsi:type="dcterms:W3CDTF">2022-09-13T18:44:02Z</dcterms:created>
  <dcterms:modified xsi:type="dcterms:W3CDTF">2022-09-23T17:38:19Z</dcterms:modified>
</cp:coreProperties>
</file>