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1" r:id="rId14"/>
    <p:sldId id="270" r:id="rId15"/>
  </p:sldIdLst>
  <p:sldSz cx="109728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8E329-3D02-4BB1-9854-34976E7106B1}" v="2" dt="2022-06-29T21:33:03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3285" autoAdjust="0"/>
  </p:normalViewPr>
  <p:slideViewPr>
    <p:cSldViewPr snapToGrid="0">
      <p:cViewPr varScale="1">
        <p:scale>
          <a:sx n="45" d="100"/>
          <a:sy n="45" d="100"/>
        </p:scale>
        <p:origin x="1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A7305-82B2-48CF-9C4B-479608DDAC7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E861FB2-262A-4F5E-9571-DBDA293CDDD1}">
      <dgm:prSet/>
      <dgm:spPr/>
      <dgm:t>
        <a:bodyPr/>
        <a:lstStyle/>
        <a:p>
          <a:r>
            <a:rPr lang="en-US"/>
            <a:t>To be contingent</a:t>
          </a:r>
        </a:p>
      </dgm:t>
    </dgm:pt>
    <dgm:pt modelId="{60237EEC-8E66-4123-9456-F6C1EE2EEA53}" type="parTrans" cxnId="{48E076AD-C365-41E2-B7A6-13B684E77305}">
      <dgm:prSet/>
      <dgm:spPr/>
      <dgm:t>
        <a:bodyPr/>
        <a:lstStyle/>
        <a:p>
          <a:endParaRPr lang="en-US"/>
        </a:p>
      </dgm:t>
    </dgm:pt>
    <dgm:pt modelId="{A7823BE7-70B4-4852-8824-CE943B01B42A}" type="sibTrans" cxnId="{48E076AD-C365-41E2-B7A6-13B684E77305}">
      <dgm:prSet/>
      <dgm:spPr/>
      <dgm:t>
        <a:bodyPr/>
        <a:lstStyle/>
        <a:p>
          <a:endParaRPr lang="en-US"/>
        </a:p>
      </dgm:t>
    </dgm:pt>
    <dgm:pt modelId="{DB16C84B-2B32-4ECF-850F-4893F1B1FEAF}">
      <dgm:prSet/>
      <dgm:spPr/>
      <dgm:t>
        <a:bodyPr/>
        <a:lstStyle/>
        <a:p>
          <a:r>
            <a:rPr lang="en-US" dirty="0"/>
            <a:t>Whatever a little child does is contingent on his parents</a:t>
          </a:r>
        </a:p>
      </dgm:t>
    </dgm:pt>
    <dgm:pt modelId="{4EB78305-BE6A-4268-9382-5B597DD81CF7}" type="parTrans" cxnId="{17407483-6033-4FE4-9ABB-368CBB5A8F3F}">
      <dgm:prSet/>
      <dgm:spPr/>
      <dgm:t>
        <a:bodyPr/>
        <a:lstStyle/>
        <a:p>
          <a:endParaRPr lang="en-US"/>
        </a:p>
      </dgm:t>
    </dgm:pt>
    <dgm:pt modelId="{AB0828D0-8830-4BE2-A0D5-7131324BB507}" type="sibTrans" cxnId="{17407483-6033-4FE4-9ABB-368CBB5A8F3F}">
      <dgm:prSet/>
      <dgm:spPr/>
      <dgm:t>
        <a:bodyPr/>
        <a:lstStyle/>
        <a:p>
          <a:endParaRPr lang="en-US"/>
        </a:p>
      </dgm:t>
    </dgm:pt>
    <dgm:pt modelId="{AA1419AA-2727-4D7D-96D8-A17584512B84}">
      <dgm:prSet/>
      <dgm:spPr/>
      <dgm:t>
        <a:bodyPr/>
        <a:lstStyle/>
        <a:p>
          <a:r>
            <a:rPr lang="en-US"/>
            <a:t>A little child cannot prepare his own food or take himself to the doctor if sick or hurt</a:t>
          </a:r>
        </a:p>
      </dgm:t>
    </dgm:pt>
    <dgm:pt modelId="{EB697347-2DDA-4E51-A5B7-DF2B0E914BE4}" type="parTrans" cxnId="{7CA7554F-31D5-4DE7-B342-CBA2C0BDA80B}">
      <dgm:prSet/>
      <dgm:spPr/>
      <dgm:t>
        <a:bodyPr/>
        <a:lstStyle/>
        <a:p>
          <a:endParaRPr lang="en-US"/>
        </a:p>
      </dgm:t>
    </dgm:pt>
    <dgm:pt modelId="{B998DA80-B209-4BA8-8079-7788DE13B4A9}" type="sibTrans" cxnId="{7CA7554F-31D5-4DE7-B342-CBA2C0BDA80B}">
      <dgm:prSet/>
      <dgm:spPr/>
      <dgm:t>
        <a:bodyPr/>
        <a:lstStyle/>
        <a:p>
          <a:endParaRPr lang="en-US"/>
        </a:p>
      </dgm:t>
    </dgm:pt>
    <dgm:pt modelId="{5E1215D2-BAB5-4616-9C86-4E941D3F3DB3}">
      <dgm:prSet/>
      <dgm:spPr/>
      <dgm:t>
        <a:bodyPr/>
        <a:lstStyle/>
        <a:p>
          <a:r>
            <a:rPr lang="en-US" dirty="0"/>
            <a:t>A little child depends on his parents for everything</a:t>
          </a:r>
        </a:p>
      </dgm:t>
    </dgm:pt>
    <dgm:pt modelId="{7B5AE28C-F59B-45AC-809B-229F9FFA5F12}" type="parTrans" cxnId="{CBE49CEF-C7B1-4CCD-A5AA-3B2D81284F51}">
      <dgm:prSet/>
      <dgm:spPr/>
      <dgm:t>
        <a:bodyPr/>
        <a:lstStyle/>
        <a:p>
          <a:endParaRPr lang="en-US"/>
        </a:p>
      </dgm:t>
    </dgm:pt>
    <dgm:pt modelId="{049A9F2C-266A-4167-BB46-4808B565E8C2}" type="sibTrans" cxnId="{CBE49CEF-C7B1-4CCD-A5AA-3B2D81284F51}">
      <dgm:prSet/>
      <dgm:spPr/>
      <dgm:t>
        <a:bodyPr/>
        <a:lstStyle/>
        <a:p>
          <a:endParaRPr lang="en-US"/>
        </a:p>
      </dgm:t>
    </dgm:pt>
    <dgm:pt modelId="{7A2A7574-E265-486F-8BE5-D1CB50B105F4}">
      <dgm:prSet/>
      <dgm:spPr/>
      <dgm:t>
        <a:bodyPr/>
        <a:lstStyle/>
        <a:p>
          <a:r>
            <a:rPr lang="en-US"/>
            <a:t>Christians are expected to turn their lives over to God and depend on Him</a:t>
          </a:r>
        </a:p>
      </dgm:t>
    </dgm:pt>
    <dgm:pt modelId="{B73EE19A-DAB6-4634-8C88-E66E7AAB83F0}" type="parTrans" cxnId="{CE59111F-1181-4E80-A775-25FE4EA7066F}">
      <dgm:prSet/>
      <dgm:spPr/>
      <dgm:t>
        <a:bodyPr/>
        <a:lstStyle/>
        <a:p>
          <a:endParaRPr lang="en-US"/>
        </a:p>
      </dgm:t>
    </dgm:pt>
    <dgm:pt modelId="{AA9620BA-0734-4B0A-AEBC-B011BC4C8ABA}" type="sibTrans" cxnId="{CE59111F-1181-4E80-A775-25FE4EA7066F}">
      <dgm:prSet/>
      <dgm:spPr/>
      <dgm:t>
        <a:bodyPr/>
        <a:lstStyle/>
        <a:p>
          <a:endParaRPr lang="en-US"/>
        </a:p>
      </dgm:t>
    </dgm:pt>
    <dgm:pt modelId="{78A49843-AF96-47B1-A365-1668B385906D}">
      <dgm:prSet/>
      <dgm:spPr/>
      <dgm:t>
        <a:bodyPr/>
        <a:lstStyle/>
        <a:p>
          <a:r>
            <a:rPr lang="en-US"/>
            <a:t>Their lives are to be “contingent” on His will</a:t>
          </a:r>
        </a:p>
      </dgm:t>
    </dgm:pt>
    <dgm:pt modelId="{128920A2-E3E2-4BC1-8D81-059CBF4637A3}" type="parTrans" cxnId="{AA1ABCFB-3D9B-444D-A3A5-771562DE4906}">
      <dgm:prSet/>
      <dgm:spPr/>
      <dgm:t>
        <a:bodyPr/>
        <a:lstStyle/>
        <a:p>
          <a:endParaRPr lang="en-US"/>
        </a:p>
      </dgm:t>
    </dgm:pt>
    <dgm:pt modelId="{B65D9B19-B7C9-4257-9741-9D2C6448DE8D}" type="sibTrans" cxnId="{AA1ABCFB-3D9B-444D-A3A5-771562DE4906}">
      <dgm:prSet/>
      <dgm:spPr/>
      <dgm:t>
        <a:bodyPr/>
        <a:lstStyle/>
        <a:p>
          <a:endParaRPr lang="en-US"/>
        </a:p>
      </dgm:t>
    </dgm:pt>
    <dgm:pt modelId="{51E589F1-8EBD-4CC5-86EF-91D99B1BBD0A}">
      <dgm:prSet/>
      <dgm:spPr/>
      <dgm:t>
        <a:bodyPr/>
        <a:lstStyle/>
        <a:p>
          <a:r>
            <a:rPr lang="en-US"/>
            <a:t>Mt 18:3-4; Jam 4:15</a:t>
          </a:r>
        </a:p>
      </dgm:t>
    </dgm:pt>
    <dgm:pt modelId="{010115BA-3379-4805-861C-575324F17C14}" type="parTrans" cxnId="{49866980-0100-4463-ABE5-8F79315A7339}">
      <dgm:prSet/>
      <dgm:spPr/>
      <dgm:t>
        <a:bodyPr/>
        <a:lstStyle/>
        <a:p>
          <a:endParaRPr lang="en-US"/>
        </a:p>
      </dgm:t>
    </dgm:pt>
    <dgm:pt modelId="{3171587E-C5B7-4751-B613-B8DF86544454}" type="sibTrans" cxnId="{49866980-0100-4463-ABE5-8F79315A7339}">
      <dgm:prSet/>
      <dgm:spPr/>
      <dgm:t>
        <a:bodyPr/>
        <a:lstStyle/>
        <a:p>
          <a:endParaRPr lang="en-US"/>
        </a:p>
      </dgm:t>
    </dgm:pt>
    <dgm:pt modelId="{1762D0EF-8016-4BDF-926D-EA0AAB614A4C}" type="pres">
      <dgm:prSet presAssocID="{B15A7305-82B2-48CF-9C4B-479608DDAC7B}" presName="linear" presStyleCnt="0">
        <dgm:presLayoutVars>
          <dgm:animLvl val="lvl"/>
          <dgm:resizeHandles val="exact"/>
        </dgm:presLayoutVars>
      </dgm:prSet>
      <dgm:spPr/>
    </dgm:pt>
    <dgm:pt modelId="{8CBD57F0-0E84-48CB-AABA-61CEF9932E6A}" type="pres">
      <dgm:prSet presAssocID="{DE861FB2-262A-4F5E-9571-DBDA293CDDD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054DF2D-661C-4FA0-AF38-94DFCA5E06F3}" type="pres">
      <dgm:prSet presAssocID="{DE861FB2-262A-4F5E-9571-DBDA293CDDD1}" presName="childText" presStyleLbl="revTx" presStyleIdx="0" presStyleCnt="2">
        <dgm:presLayoutVars>
          <dgm:bulletEnabled val="1"/>
        </dgm:presLayoutVars>
      </dgm:prSet>
      <dgm:spPr/>
    </dgm:pt>
    <dgm:pt modelId="{3899624F-AB32-405F-9B9A-BC818C88F9B9}" type="pres">
      <dgm:prSet presAssocID="{7A2A7574-E265-486F-8BE5-D1CB50B105F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F473DF4-4486-4F9E-9EFE-053294D75C1B}" type="pres">
      <dgm:prSet presAssocID="{7A2A7574-E265-486F-8BE5-D1CB50B105F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E59111F-1181-4E80-A775-25FE4EA7066F}" srcId="{B15A7305-82B2-48CF-9C4B-479608DDAC7B}" destId="{7A2A7574-E265-486F-8BE5-D1CB50B105F4}" srcOrd="1" destOrd="0" parTransId="{B73EE19A-DAB6-4634-8C88-E66E7AAB83F0}" sibTransId="{AA9620BA-0734-4B0A-AEBC-B011BC4C8ABA}"/>
    <dgm:cxn modelId="{7CA7554F-31D5-4DE7-B342-CBA2C0BDA80B}" srcId="{DE861FB2-262A-4F5E-9571-DBDA293CDDD1}" destId="{AA1419AA-2727-4D7D-96D8-A17584512B84}" srcOrd="1" destOrd="0" parTransId="{EB697347-2DDA-4E51-A5B7-DF2B0E914BE4}" sibTransId="{B998DA80-B209-4BA8-8079-7788DE13B4A9}"/>
    <dgm:cxn modelId="{A7F5974F-0D96-424B-B85D-503FD93BF08F}" type="presOf" srcId="{5E1215D2-BAB5-4616-9C86-4E941D3F3DB3}" destId="{8054DF2D-661C-4FA0-AF38-94DFCA5E06F3}" srcOrd="0" destOrd="2" presId="urn:microsoft.com/office/officeart/2005/8/layout/vList2"/>
    <dgm:cxn modelId="{49866980-0100-4463-ABE5-8F79315A7339}" srcId="{7A2A7574-E265-486F-8BE5-D1CB50B105F4}" destId="{51E589F1-8EBD-4CC5-86EF-91D99B1BBD0A}" srcOrd="1" destOrd="0" parTransId="{010115BA-3379-4805-861C-575324F17C14}" sibTransId="{3171587E-C5B7-4751-B613-B8DF86544454}"/>
    <dgm:cxn modelId="{17407483-6033-4FE4-9ABB-368CBB5A8F3F}" srcId="{DE861FB2-262A-4F5E-9571-DBDA293CDDD1}" destId="{DB16C84B-2B32-4ECF-850F-4893F1B1FEAF}" srcOrd="0" destOrd="0" parTransId="{4EB78305-BE6A-4268-9382-5B597DD81CF7}" sibTransId="{AB0828D0-8830-4BE2-A0D5-7131324BB507}"/>
    <dgm:cxn modelId="{9F45BD8C-438C-4A88-AD0E-F3E65B3418C9}" type="presOf" srcId="{AA1419AA-2727-4D7D-96D8-A17584512B84}" destId="{8054DF2D-661C-4FA0-AF38-94DFCA5E06F3}" srcOrd="0" destOrd="1" presId="urn:microsoft.com/office/officeart/2005/8/layout/vList2"/>
    <dgm:cxn modelId="{EE807392-86B9-4CAF-8DFE-55BDF7054486}" type="presOf" srcId="{DB16C84B-2B32-4ECF-850F-4893F1B1FEAF}" destId="{8054DF2D-661C-4FA0-AF38-94DFCA5E06F3}" srcOrd="0" destOrd="0" presId="urn:microsoft.com/office/officeart/2005/8/layout/vList2"/>
    <dgm:cxn modelId="{4DACD5A2-D91D-473D-82AE-4AF69EABEAAD}" type="presOf" srcId="{B15A7305-82B2-48CF-9C4B-479608DDAC7B}" destId="{1762D0EF-8016-4BDF-926D-EA0AAB614A4C}" srcOrd="0" destOrd="0" presId="urn:microsoft.com/office/officeart/2005/8/layout/vList2"/>
    <dgm:cxn modelId="{A7289FA6-66F7-4FB5-9656-6882DBCD11CC}" type="presOf" srcId="{78A49843-AF96-47B1-A365-1668B385906D}" destId="{FF473DF4-4486-4F9E-9EFE-053294D75C1B}" srcOrd="0" destOrd="0" presId="urn:microsoft.com/office/officeart/2005/8/layout/vList2"/>
    <dgm:cxn modelId="{48E076AD-C365-41E2-B7A6-13B684E77305}" srcId="{B15A7305-82B2-48CF-9C4B-479608DDAC7B}" destId="{DE861FB2-262A-4F5E-9571-DBDA293CDDD1}" srcOrd="0" destOrd="0" parTransId="{60237EEC-8E66-4123-9456-F6C1EE2EEA53}" sibTransId="{A7823BE7-70B4-4852-8824-CE943B01B42A}"/>
    <dgm:cxn modelId="{51ACD9B5-561B-4FC1-BC06-C8CEAF09052A}" type="presOf" srcId="{7A2A7574-E265-486F-8BE5-D1CB50B105F4}" destId="{3899624F-AB32-405F-9B9A-BC818C88F9B9}" srcOrd="0" destOrd="0" presId="urn:microsoft.com/office/officeart/2005/8/layout/vList2"/>
    <dgm:cxn modelId="{8AC8DFBB-91B5-4635-81A0-10376FAC6048}" type="presOf" srcId="{51E589F1-8EBD-4CC5-86EF-91D99B1BBD0A}" destId="{FF473DF4-4486-4F9E-9EFE-053294D75C1B}" srcOrd="0" destOrd="1" presId="urn:microsoft.com/office/officeart/2005/8/layout/vList2"/>
    <dgm:cxn modelId="{82DD88E9-9B2A-4976-86D0-B8D3794F44FD}" type="presOf" srcId="{DE861FB2-262A-4F5E-9571-DBDA293CDDD1}" destId="{8CBD57F0-0E84-48CB-AABA-61CEF9932E6A}" srcOrd="0" destOrd="0" presId="urn:microsoft.com/office/officeart/2005/8/layout/vList2"/>
    <dgm:cxn modelId="{CBE49CEF-C7B1-4CCD-A5AA-3B2D81284F51}" srcId="{DE861FB2-262A-4F5E-9571-DBDA293CDDD1}" destId="{5E1215D2-BAB5-4616-9C86-4E941D3F3DB3}" srcOrd="2" destOrd="0" parTransId="{7B5AE28C-F59B-45AC-809B-229F9FFA5F12}" sibTransId="{049A9F2C-266A-4167-BB46-4808B565E8C2}"/>
    <dgm:cxn modelId="{AA1ABCFB-3D9B-444D-A3A5-771562DE4906}" srcId="{7A2A7574-E265-486F-8BE5-D1CB50B105F4}" destId="{78A49843-AF96-47B1-A365-1668B385906D}" srcOrd="0" destOrd="0" parTransId="{128920A2-E3E2-4BC1-8D81-059CBF4637A3}" sibTransId="{B65D9B19-B7C9-4257-9741-9D2C6448DE8D}"/>
    <dgm:cxn modelId="{A46211B2-9D0B-44CD-80BA-733075D26800}" type="presParOf" srcId="{1762D0EF-8016-4BDF-926D-EA0AAB614A4C}" destId="{8CBD57F0-0E84-48CB-AABA-61CEF9932E6A}" srcOrd="0" destOrd="0" presId="urn:microsoft.com/office/officeart/2005/8/layout/vList2"/>
    <dgm:cxn modelId="{4EAC50DC-B0A1-4E2A-B91A-D142AE25AEA2}" type="presParOf" srcId="{1762D0EF-8016-4BDF-926D-EA0AAB614A4C}" destId="{8054DF2D-661C-4FA0-AF38-94DFCA5E06F3}" srcOrd="1" destOrd="0" presId="urn:microsoft.com/office/officeart/2005/8/layout/vList2"/>
    <dgm:cxn modelId="{E89909B5-3948-4B34-8D5E-911D5DED57F7}" type="presParOf" srcId="{1762D0EF-8016-4BDF-926D-EA0AAB614A4C}" destId="{3899624F-AB32-405F-9B9A-BC818C88F9B9}" srcOrd="2" destOrd="0" presId="urn:microsoft.com/office/officeart/2005/8/layout/vList2"/>
    <dgm:cxn modelId="{3F08AB8B-1DA6-4596-981A-DB9863D88C3C}" type="presParOf" srcId="{1762D0EF-8016-4BDF-926D-EA0AAB614A4C}" destId="{FF473DF4-4486-4F9E-9EFE-053294D75C1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4C16FFD-A87D-44CA-82D3-065C43A41D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DA8D9F-A98A-4DB9-B1E0-C23AC82AA964}">
      <dgm:prSet/>
      <dgm:spPr/>
      <dgm:t>
        <a:bodyPr/>
        <a:lstStyle/>
        <a:p>
          <a:r>
            <a:rPr lang="en-US" dirty="0"/>
            <a:t>The Lord’s Response  </a:t>
          </a:r>
          <a:r>
            <a:rPr lang="en-US" dirty="0">
              <a:solidFill>
                <a:srgbClr val="FFFF00"/>
              </a:solidFill>
            </a:rPr>
            <a:t>(Josh 14:28-39)</a:t>
          </a:r>
          <a:endParaRPr lang="en-US" dirty="0"/>
        </a:p>
      </dgm:t>
    </dgm:pt>
    <dgm:pt modelId="{686BDF39-755F-4BDA-8FD6-3F0C46CAB34F}" type="parTrans" cxnId="{672FBA12-1BAA-4AAF-B545-91741DD90CFF}">
      <dgm:prSet/>
      <dgm:spPr/>
      <dgm:t>
        <a:bodyPr/>
        <a:lstStyle/>
        <a:p>
          <a:endParaRPr lang="en-US"/>
        </a:p>
      </dgm:t>
    </dgm:pt>
    <dgm:pt modelId="{DAD0ED61-8680-4250-B2E7-42A4B98BE792}" type="sibTrans" cxnId="{672FBA12-1BAA-4AAF-B545-91741DD90CFF}">
      <dgm:prSet/>
      <dgm:spPr/>
      <dgm:t>
        <a:bodyPr/>
        <a:lstStyle/>
        <a:p>
          <a:endParaRPr lang="en-US"/>
        </a:p>
      </dgm:t>
    </dgm:pt>
    <dgm:pt modelId="{717CCCC1-BC40-4E65-9E55-0F3FD6D2CFD0}">
      <dgm:prSet/>
      <dgm:spPr/>
      <dgm:t>
        <a:bodyPr/>
        <a:lstStyle/>
        <a:p>
          <a:r>
            <a:rPr lang="en-US" dirty="0"/>
            <a:t>This generation died in the wilderness except Joshua and Caleb</a:t>
          </a:r>
        </a:p>
      </dgm:t>
    </dgm:pt>
    <dgm:pt modelId="{3258D784-DA1E-485C-AB2E-87D6E4B05C3C}" type="parTrans" cxnId="{15E400D5-A87A-4E30-BC2C-62DD19CE6118}">
      <dgm:prSet/>
      <dgm:spPr/>
      <dgm:t>
        <a:bodyPr/>
        <a:lstStyle/>
        <a:p>
          <a:endParaRPr lang="en-US"/>
        </a:p>
      </dgm:t>
    </dgm:pt>
    <dgm:pt modelId="{27B9B2BE-2F49-46F9-9352-5BE61217B178}" type="sibTrans" cxnId="{15E400D5-A87A-4E30-BC2C-62DD19CE6118}">
      <dgm:prSet/>
      <dgm:spPr/>
      <dgm:t>
        <a:bodyPr/>
        <a:lstStyle/>
        <a:p>
          <a:endParaRPr lang="en-US"/>
        </a:p>
      </dgm:t>
    </dgm:pt>
    <dgm:pt modelId="{7D82738C-919F-4E87-8C29-1ED039AEBF02}">
      <dgm:prSet/>
      <dgm:spPr/>
      <dgm:t>
        <a:bodyPr/>
        <a:lstStyle/>
        <a:p>
          <a:r>
            <a:rPr lang="en-US" dirty="0"/>
            <a:t>Their sons would be shepherds in the wilderness for 40 years until all those over the age of 40 passed</a:t>
          </a:r>
        </a:p>
      </dgm:t>
    </dgm:pt>
    <dgm:pt modelId="{D7765D7D-5CA7-46CE-9B62-6B63B2115159}" type="parTrans" cxnId="{3F4D5580-F983-43A8-8A9E-248BE7D23FA8}">
      <dgm:prSet/>
      <dgm:spPr/>
      <dgm:t>
        <a:bodyPr/>
        <a:lstStyle/>
        <a:p>
          <a:endParaRPr lang="en-US"/>
        </a:p>
      </dgm:t>
    </dgm:pt>
    <dgm:pt modelId="{66A9272D-A719-47F2-B717-8E61EA8AF3F2}" type="sibTrans" cxnId="{3F4D5580-F983-43A8-8A9E-248BE7D23FA8}">
      <dgm:prSet/>
      <dgm:spPr/>
      <dgm:t>
        <a:bodyPr/>
        <a:lstStyle/>
        <a:p>
          <a:endParaRPr lang="en-US"/>
        </a:p>
      </dgm:t>
    </dgm:pt>
    <dgm:pt modelId="{BD5C410F-22C9-4787-ABBE-97E6A7DFA2B1}">
      <dgm:prSet/>
      <dgm:spPr/>
      <dgm:t>
        <a:bodyPr/>
        <a:lstStyle/>
        <a:p>
          <a:r>
            <a:rPr lang="en-US" dirty="0"/>
            <a:t>The 10 spies who brought the evil report died by the plague before the Lord</a:t>
          </a:r>
        </a:p>
      </dgm:t>
    </dgm:pt>
    <dgm:pt modelId="{DE39CECC-4DCD-4D9B-9E45-B0C9ABF33715}" type="parTrans" cxnId="{2605DF2F-B998-4330-88F9-725AF3E8AB39}">
      <dgm:prSet/>
      <dgm:spPr/>
      <dgm:t>
        <a:bodyPr/>
        <a:lstStyle/>
        <a:p>
          <a:endParaRPr lang="en-US"/>
        </a:p>
      </dgm:t>
    </dgm:pt>
    <dgm:pt modelId="{7494A31A-4B30-4596-B8C8-7BA193053D9F}" type="sibTrans" cxnId="{2605DF2F-B998-4330-88F9-725AF3E8AB39}">
      <dgm:prSet/>
      <dgm:spPr/>
      <dgm:t>
        <a:bodyPr/>
        <a:lstStyle/>
        <a:p>
          <a:endParaRPr lang="en-US"/>
        </a:p>
      </dgm:t>
    </dgm:pt>
    <dgm:pt modelId="{02495EEF-E1F0-4E7A-A7DB-B9108FB19688}" type="pres">
      <dgm:prSet presAssocID="{24C16FFD-A87D-44CA-82D3-065C43A41D9B}" presName="linear" presStyleCnt="0">
        <dgm:presLayoutVars>
          <dgm:animLvl val="lvl"/>
          <dgm:resizeHandles val="exact"/>
        </dgm:presLayoutVars>
      </dgm:prSet>
      <dgm:spPr/>
    </dgm:pt>
    <dgm:pt modelId="{C899D002-5B2B-48F8-BBA2-38B36E08427E}" type="pres">
      <dgm:prSet presAssocID="{24DA8D9F-A98A-4DB9-B1E0-C23AC82AA96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5F40375-A9A1-4A5E-B621-79D1C5565D3D}" type="pres">
      <dgm:prSet presAssocID="{24DA8D9F-A98A-4DB9-B1E0-C23AC82AA96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5B7B03-4CB3-460E-A32B-8569BA492E8D}" type="presOf" srcId="{24C16FFD-A87D-44CA-82D3-065C43A41D9B}" destId="{02495EEF-E1F0-4E7A-A7DB-B9108FB19688}" srcOrd="0" destOrd="0" presId="urn:microsoft.com/office/officeart/2005/8/layout/vList2"/>
    <dgm:cxn modelId="{672FBA12-1BAA-4AAF-B545-91741DD90CFF}" srcId="{24C16FFD-A87D-44CA-82D3-065C43A41D9B}" destId="{24DA8D9F-A98A-4DB9-B1E0-C23AC82AA964}" srcOrd="0" destOrd="0" parTransId="{686BDF39-755F-4BDA-8FD6-3F0C46CAB34F}" sibTransId="{DAD0ED61-8680-4250-B2E7-42A4B98BE792}"/>
    <dgm:cxn modelId="{2605DF2F-B998-4330-88F9-725AF3E8AB39}" srcId="{24DA8D9F-A98A-4DB9-B1E0-C23AC82AA964}" destId="{BD5C410F-22C9-4787-ABBE-97E6A7DFA2B1}" srcOrd="2" destOrd="0" parTransId="{DE39CECC-4DCD-4D9B-9E45-B0C9ABF33715}" sibTransId="{7494A31A-4B30-4596-B8C8-7BA193053D9F}"/>
    <dgm:cxn modelId="{DBA3C160-F84B-402D-B83B-130332ED7E78}" type="presOf" srcId="{BD5C410F-22C9-4787-ABBE-97E6A7DFA2B1}" destId="{C5F40375-A9A1-4A5E-B621-79D1C5565D3D}" srcOrd="0" destOrd="2" presId="urn:microsoft.com/office/officeart/2005/8/layout/vList2"/>
    <dgm:cxn modelId="{C955835A-684E-44D5-B999-E3BB9DDA5AFF}" type="presOf" srcId="{24DA8D9F-A98A-4DB9-B1E0-C23AC82AA964}" destId="{C899D002-5B2B-48F8-BBA2-38B36E08427E}" srcOrd="0" destOrd="0" presId="urn:microsoft.com/office/officeart/2005/8/layout/vList2"/>
    <dgm:cxn modelId="{3F4D5580-F983-43A8-8A9E-248BE7D23FA8}" srcId="{24DA8D9F-A98A-4DB9-B1E0-C23AC82AA964}" destId="{7D82738C-919F-4E87-8C29-1ED039AEBF02}" srcOrd="1" destOrd="0" parTransId="{D7765D7D-5CA7-46CE-9B62-6B63B2115159}" sibTransId="{66A9272D-A719-47F2-B717-8E61EA8AF3F2}"/>
    <dgm:cxn modelId="{A2839993-83D5-4A59-AD84-6DAD1B20E23A}" type="presOf" srcId="{7D82738C-919F-4E87-8C29-1ED039AEBF02}" destId="{C5F40375-A9A1-4A5E-B621-79D1C5565D3D}" srcOrd="0" destOrd="1" presId="urn:microsoft.com/office/officeart/2005/8/layout/vList2"/>
    <dgm:cxn modelId="{832C2CAB-C1E6-4F3D-9990-EE90D65D64D2}" type="presOf" srcId="{717CCCC1-BC40-4E65-9E55-0F3FD6D2CFD0}" destId="{C5F40375-A9A1-4A5E-B621-79D1C5565D3D}" srcOrd="0" destOrd="0" presId="urn:microsoft.com/office/officeart/2005/8/layout/vList2"/>
    <dgm:cxn modelId="{15E400D5-A87A-4E30-BC2C-62DD19CE6118}" srcId="{24DA8D9F-A98A-4DB9-B1E0-C23AC82AA964}" destId="{717CCCC1-BC40-4E65-9E55-0F3FD6D2CFD0}" srcOrd="0" destOrd="0" parTransId="{3258D784-DA1E-485C-AB2E-87D6E4B05C3C}" sibTransId="{27B9B2BE-2F49-46F9-9352-5BE61217B178}"/>
    <dgm:cxn modelId="{357180A2-4DD6-4AD1-95D8-7703E2DDBEEB}" type="presParOf" srcId="{02495EEF-E1F0-4E7A-A7DB-B9108FB19688}" destId="{C899D002-5B2B-48F8-BBA2-38B36E08427E}" srcOrd="0" destOrd="0" presId="urn:microsoft.com/office/officeart/2005/8/layout/vList2"/>
    <dgm:cxn modelId="{16B11D8B-FA53-4926-8F69-2A04F27D6D24}" type="presParOf" srcId="{02495EEF-E1F0-4E7A-A7DB-B9108FB19688}" destId="{C5F40375-A9A1-4A5E-B621-79D1C5565D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4C16FFD-A87D-44CA-82D3-065C43A41D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2495EEF-E1F0-4E7A-A7DB-B9108FB19688}" type="pres">
      <dgm:prSet presAssocID="{24C16FFD-A87D-44CA-82D3-065C43A41D9B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2D5B7B03-4CB3-460E-A32B-8569BA492E8D}" type="presOf" srcId="{24C16FFD-A87D-44CA-82D3-065C43A41D9B}" destId="{02495EEF-E1F0-4E7A-A7DB-B9108FB196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16FFD-A87D-44CA-82D3-065C43A41D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4DA8D9F-A98A-4DB9-B1E0-C23AC82AA964}">
      <dgm:prSet/>
      <dgm:spPr/>
      <dgm:t>
        <a:bodyPr/>
        <a:lstStyle/>
        <a:p>
          <a:r>
            <a:rPr lang="en-US"/>
            <a:t>To be pending or undecided</a:t>
          </a:r>
        </a:p>
      </dgm:t>
    </dgm:pt>
    <dgm:pt modelId="{686BDF39-755F-4BDA-8FD6-3F0C46CAB34F}" type="parTrans" cxnId="{672FBA12-1BAA-4AAF-B545-91741DD90CFF}">
      <dgm:prSet/>
      <dgm:spPr/>
      <dgm:t>
        <a:bodyPr/>
        <a:lstStyle/>
        <a:p>
          <a:endParaRPr lang="en-US"/>
        </a:p>
      </dgm:t>
    </dgm:pt>
    <dgm:pt modelId="{DAD0ED61-8680-4250-B2E7-42A4B98BE792}" type="sibTrans" cxnId="{672FBA12-1BAA-4AAF-B545-91741DD90CFF}">
      <dgm:prSet/>
      <dgm:spPr/>
      <dgm:t>
        <a:bodyPr/>
        <a:lstStyle/>
        <a:p>
          <a:endParaRPr lang="en-US"/>
        </a:p>
      </dgm:t>
    </dgm:pt>
    <dgm:pt modelId="{717CCCC1-BC40-4E65-9E55-0F3FD6D2CFD0}">
      <dgm:prSet/>
      <dgm:spPr/>
      <dgm:t>
        <a:bodyPr/>
        <a:lstStyle/>
        <a:p>
          <a:r>
            <a:rPr lang="en-US"/>
            <a:t>Christians are not to make decisions based on their own will but rather God’s </a:t>
          </a:r>
        </a:p>
      </dgm:t>
    </dgm:pt>
    <dgm:pt modelId="{3258D784-DA1E-485C-AB2E-87D6E4B05C3C}" type="parTrans" cxnId="{15E400D5-A87A-4E30-BC2C-62DD19CE6118}">
      <dgm:prSet/>
      <dgm:spPr/>
      <dgm:t>
        <a:bodyPr/>
        <a:lstStyle/>
        <a:p>
          <a:endParaRPr lang="en-US"/>
        </a:p>
      </dgm:t>
    </dgm:pt>
    <dgm:pt modelId="{27B9B2BE-2F49-46F9-9352-5BE61217B178}" type="sibTrans" cxnId="{15E400D5-A87A-4E30-BC2C-62DD19CE6118}">
      <dgm:prSet/>
      <dgm:spPr/>
      <dgm:t>
        <a:bodyPr/>
        <a:lstStyle/>
        <a:p>
          <a:endParaRPr lang="en-US"/>
        </a:p>
      </dgm:t>
    </dgm:pt>
    <dgm:pt modelId="{5FC357AC-E738-4678-8F83-CC736E25058C}">
      <dgm:prSet/>
      <dgm:spPr/>
      <dgm:t>
        <a:bodyPr/>
        <a:lstStyle/>
        <a:p>
          <a:r>
            <a:rPr lang="en-US"/>
            <a:t>Christians do not know what will happen tomorrow or if there will even be a tomorrow</a:t>
          </a:r>
        </a:p>
      </dgm:t>
    </dgm:pt>
    <dgm:pt modelId="{75FF91CB-CDD7-4374-A9DE-689F377CEE0E}" type="parTrans" cxnId="{72BA8955-7AD2-46FE-AC98-D9E1BE49BE4A}">
      <dgm:prSet/>
      <dgm:spPr/>
      <dgm:t>
        <a:bodyPr/>
        <a:lstStyle/>
        <a:p>
          <a:endParaRPr lang="en-US"/>
        </a:p>
      </dgm:t>
    </dgm:pt>
    <dgm:pt modelId="{09409A68-49C0-44F8-B595-A0E3FFF2E0A2}" type="sibTrans" cxnId="{72BA8955-7AD2-46FE-AC98-D9E1BE49BE4A}">
      <dgm:prSet/>
      <dgm:spPr/>
      <dgm:t>
        <a:bodyPr/>
        <a:lstStyle/>
        <a:p>
          <a:endParaRPr lang="en-US"/>
        </a:p>
      </dgm:t>
    </dgm:pt>
    <dgm:pt modelId="{9F6688EE-565A-4462-9682-D5A7F76F725A}">
      <dgm:prSet/>
      <dgm:spPr/>
      <dgm:t>
        <a:bodyPr/>
        <a:lstStyle/>
        <a:p>
          <a:r>
            <a:rPr lang="en-US"/>
            <a:t>From our perspective everything is “pending”</a:t>
          </a:r>
        </a:p>
      </dgm:t>
    </dgm:pt>
    <dgm:pt modelId="{6680A5C4-AF11-45F3-A17E-2580B3CDB621}" type="parTrans" cxnId="{9C334E80-3C7F-45DB-8026-2782BB578FB8}">
      <dgm:prSet/>
      <dgm:spPr/>
      <dgm:t>
        <a:bodyPr/>
        <a:lstStyle/>
        <a:p>
          <a:endParaRPr lang="en-US"/>
        </a:p>
      </dgm:t>
    </dgm:pt>
    <dgm:pt modelId="{0B075CB7-0396-452F-9A76-50F0694EA2AA}" type="sibTrans" cxnId="{9C334E80-3C7F-45DB-8026-2782BB578FB8}">
      <dgm:prSet/>
      <dgm:spPr/>
      <dgm:t>
        <a:bodyPr/>
        <a:lstStyle/>
        <a:p>
          <a:endParaRPr lang="en-US"/>
        </a:p>
      </dgm:t>
    </dgm:pt>
    <dgm:pt modelId="{D519E28B-1C5F-4ED1-AB71-3D22C3CEE4C4}">
      <dgm:prSet/>
      <dgm:spPr/>
      <dgm:t>
        <a:bodyPr/>
        <a:lstStyle/>
        <a:p>
          <a:r>
            <a:rPr lang="en-US"/>
            <a:t>Mk 13:31-32; Jam 4:14</a:t>
          </a:r>
        </a:p>
      </dgm:t>
    </dgm:pt>
    <dgm:pt modelId="{63C142A2-BB52-4853-B24E-AE2F519CFFD6}" type="parTrans" cxnId="{6A15FB23-A0B4-4488-9B07-A66CFB402C8D}">
      <dgm:prSet/>
      <dgm:spPr/>
      <dgm:t>
        <a:bodyPr/>
        <a:lstStyle/>
        <a:p>
          <a:endParaRPr lang="en-US"/>
        </a:p>
      </dgm:t>
    </dgm:pt>
    <dgm:pt modelId="{FA1F1EFC-4C33-404B-9F65-C275A6A6AEC6}" type="sibTrans" cxnId="{6A15FB23-A0B4-4488-9B07-A66CFB402C8D}">
      <dgm:prSet/>
      <dgm:spPr/>
      <dgm:t>
        <a:bodyPr/>
        <a:lstStyle/>
        <a:p>
          <a:endParaRPr lang="en-US"/>
        </a:p>
      </dgm:t>
    </dgm:pt>
    <dgm:pt modelId="{48035AC8-CBE5-4985-ABCC-E45B4506F866}" type="pres">
      <dgm:prSet presAssocID="{24C16FFD-A87D-44CA-82D3-065C43A41D9B}" presName="linear" presStyleCnt="0">
        <dgm:presLayoutVars>
          <dgm:animLvl val="lvl"/>
          <dgm:resizeHandles val="exact"/>
        </dgm:presLayoutVars>
      </dgm:prSet>
      <dgm:spPr/>
    </dgm:pt>
    <dgm:pt modelId="{4510C2D9-6549-46AF-8730-BD26896C108D}" type="pres">
      <dgm:prSet presAssocID="{24DA8D9F-A98A-4DB9-B1E0-C23AC82AA96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7AB23FC-7D63-4E40-A07C-C27EA87A5495}" type="pres">
      <dgm:prSet presAssocID="{24DA8D9F-A98A-4DB9-B1E0-C23AC82AA964}" presName="childText" presStyleLbl="revTx" presStyleIdx="0" presStyleCnt="2">
        <dgm:presLayoutVars>
          <dgm:bulletEnabled val="1"/>
        </dgm:presLayoutVars>
      </dgm:prSet>
      <dgm:spPr/>
    </dgm:pt>
    <dgm:pt modelId="{DF181467-5A48-4B0A-9518-5927580A5DA4}" type="pres">
      <dgm:prSet presAssocID="{9F6688EE-565A-4462-9682-D5A7F76F725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F0773E9-2A9B-462A-AB44-F394F61AF246}" type="pres">
      <dgm:prSet presAssocID="{9F6688EE-565A-4462-9682-D5A7F76F725A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72FBA12-1BAA-4AAF-B545-91741DD90CFF}" srcId="{24C16FFD-A87D-44CA-82D3-065C43A41D9B}" destId="{24DA8D9F-A98A-4DB9-B1E0-C23AC82AA964}" srcOrd="0" destOrd="0" parTransId="{686BDF39-755F-4BDA-8FD6-3F0C46CAB34F}" sibTransId="{DAD0ED61-8680-4250-B2E7-42A4B98BE792}"/>
    <dgm:cxn modelId="{6CBED31D-9BEC-4EDE-8D55-65695E889050}" type="presOf" srcId="{24DA8D9F-A98A-4DB9-B1E0-C23AC82AA964}" destId="{4510C2D9-6549-46AF-8730-BD26896C108D}" srcOrd="0" destOrd="0" presId="urn:microsoft.com/office/officeart/2005/8/layout/vList2"/>
    <dgm:cxn modelId="{6A15FB23-A0B4-4488-9B07-A66CFB402C8D}" srcId="{9F6688EE-565A-4462-9682-D5A7F76F725A}" destId="{D519E28B-1C5F-4ED1-AB71-3D22C3CEE4C4}" srcOrd="0" destOrd="0" parTransId="{63C142A2-BB52-4853-B24E-AE2F519CFFD6}" sibTransId="{FA1F1EFC-4C33-404B-9F65-C275A6A6AEC6}"/>
    <dgm:cxn modelId="{72BA8955-7AD2-46FE-AC98-D9E1BE49BE4A}" srcId="{24DA8D9F-A98A-4DB9-B1E0-C23AC82AA964}" destId="{5FC357AC-E738-4678-8F83-CC736E25058C}" srcOrd="1" destOrd="0" parTransId="{75FF91CB-CDD7-4374-A9DE-689F377CEE0E}" sibTransId="{09409A68-49C0-44F8-B595-A0E3FFF2E0A2}"/>
    <dgm:cxn modelId="{5D5DBD5A-BDF5-4A34-92EE-EC6F077C59CC}" type="presOf" srcId="{717CCCC1-BC40-4E65-9E55-0F3FD6D2CFD0}" destId="{07AB23FC-7D63-4E40-A07C-C27EA87A5495}" srcOrd="0" destOrd="0" presId="urn:microsoft.com/office/officeart/2005/8/layout/vList2"/>
    <dgm:cxn modelId="{9C334E80-3C7F-45DB-8026-2782BB578FB8}" srcId="{24C16FFD-A87D-44CA-82D3-065C43A41D9B}" destId="{9F6688EE-565A-4462-9682-D5A7F76F725A}" srcOrd="1" destOrd="0" parTransId="{6680A5C4-AF11-45F3-A17E-2580B3CDB621}" sibTransId="{0B075CB7-0396-452F-9A76-50F0694EA2AA}"/>
    <dgm:cxn modelId="{3247AA9F-B9DE-4051-BA1F-3095964BA9A3}" type="presOf" srcId="{24C16FFD-A87D-44CA-82D3-065C43A41D9B}" destId="{48035AC8-CBE5-4985-ABCC-E45B4506F866}" srcOrd="0" destOrd="0" presId="urn:microsoft.com/office/officeart/2005/8/layout/vList2"/>
    <dgm:cxn modelId="{860833D0-E705-4086-BFF6-FB1780BBC5C2}" type="presOf" srcId="{9F6688EE-565A-4462-9682-D5A7F76F725A}" destId="{DF181467-5A48-4B0A-9518-5927580A5DA4}" srcOrd="0" destOrd="0" presId="urn:microsoft.com/office/officeart/2005/8/layout/vList2"/>
    <dgm:cxn modelId="{46E063D2-4CCE-4012-B0F7-E085F0111A39}" type="presOf" srcId="{5FC357AC-E738-4678-8F83-CC736E25058C}" destId="{07AB23FC-7D63-4E40-A07C-C27EA87A5495}" srcOrd="0" destOrd="1" presId="urn:microsoft.com/office/officeart/2005/8/layout/vList2"/>
    <dgm:cxn modelId="{0E5671D2-389A-4F7E-ACD2-27E2EC395B05}" type="presOf" srcId="{D519E28B-1C5F-4ED1-AB71-3D22C3CEE4C4}" destId="{EF0773E9-2A9B-462A-AB44-F394F61AF246}" srcOrd="0" destOrd="0" presId="urn:microsoft.com/office/officeart/2005/8/layout/vList2"/>
    <dgm:cxn modelId="{15E400D5-A87A-4E30-BC2C-62DD19CE6118}" srcId="{24DA8D9F-A98A-4DB9-B1E0-C23AC82AA964}" destId="{717CCCC1-BC40-4E65-9E55-0F3FD6D2CFD0}" srcOrd="0" destOrd="0" parTransId="{3258D784-DA1E-485C-AB2E-87D6E4B05C3C}" sibTransId="{27B9B2BE-2F49-46F9-9352-5BE61217B178}"/>
    <dgm:cxn modelId="{75328FB8-6D23-4D25-83EC-62ED2129C7A6}" type="presParOf" srcId="{48035AC8-CBE5-4985-ABCC-E45B4506F866}" destId="{4510C2D9-6549-46AF-8730-BD26896C108D}" srcOrd="0" destOrd="0" presId="urn:microsoft.com/office/officeart/2005/8/layout/vList2"/>
    <dgm:cxn modelId="{145100E2-0CF6-4795-8510-7F1D276C3BE0}" type="presParOf" srcId="{48035AC8-CBE5-4985-ABCC-E45B4506F866}" destId="{07AB23FC-7D63-4E40-A07C-C27EA87A5495}" srcOrd="1" destOrd="0" presId="urn:microsoft.com/office/officeart/2005/8/layout/vList2"/>
    <dgm:cxn modelId="{396DDCCC-8EF4-4276-81F8-200814CFA1D9}" type="presParOf" srcId="{48035AC8-CBE5-4985-ABCC-E45B4506F866}" destId="{DF181467-5A48-4B0A-9518-5927580A5DA4}" srcOrd="2" destOrd="0" presId="urn:microsoft.com/office/officeart/2005/8/layout/vList2"/>
    <dgm:cxn modelId="{AC6A9708-0B3F-4648-BCD1-DD1F64790B03}" type="presParOf" srcId="{48035AC8-CBE5-4985-ABCC-E45B4506F866}" destId="{EF0773E9-2A9B-462A-AB44-F394F61AF24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C16FFD-A87D-44CA-82D3-065C43A41D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DA8D9F-A98A-4DB9-B1E0-C23AC82AA964}">
      <dgm:prSet/>
      <dgm:spPr/>
      <dgm:t>
        <a:bodyPr/>
        <a:lstStyle/>
        <a:p>
          <a:r>
            <a:rPr lang="en-US" dirty="0"/>
            <a:t>To place reliance or trust</a:t>
          </a:r>
        </a:p>
      </dgm:t>
    </dgm:pt>
    <dgm:pt modelId="{686BDF39-755F-4BDA-8FD6-3F0C46CAB34F}" type="parTrans" cxnId="{672FBA12-1BAA-4AAF-B545-91741DD90CFF}">
      <dgm:prSet/>
      <dgm:spPr/>
      <dgm:t>
        <a:bodyPr/>
        <a:lstStyle/>
        <a:p>
          <a:endParaRPr lang="en-US"/>
        </a:p>
      </dgm:t>
    </dgm:pt>
    <dgm:pt modelId="{DAD0ED61-8680-4250-B2E7-42A4B98BE792}" type="sibTrans" cxnId="{672FBA12-1BAA-4AAF-B545-91741DD90CFF}">
      <dgm:prSet/>
      <dgm:spPr/>
      <dgm:t>
        <a:bodyPr/>
        <a:lstStyle/>
        <a:p>
          <a:endParaRPr lang="en-US"/>
        </a:p>
      </dgm:t>
    </dgm:pt>
    <dgm:pt modelId="{717CCCC1-BC40-4E65-9E55-0F3FD6D2CFD0}">
      <dgm:prSet/>
      <dgm:spPr/>
      <dgm:t>
        <a:bodyPr/>
        <a:lstStyle/>
        <a:p>
          <a:r>
            <a:rPr lang="en-US" dirty="0"/>
            <a:t>We do not depend on people we do not trust</a:t>
          </a:r>
        </a:p>
      </dgm:t>
    </dgm:pt>
    <dgm:pt modelId="{3258D784-DA1E-485C-AB2E-87D6E4B05C3C}" type="parTrans" cxnId="{15E400D5-A87A-4E30-BC2C-62DD19CE6118}">
      <dgm:prSet/>
      <dgm:spPr/>
      <dgm:t>
        <a:bodyPr/>
        <a:lstStyle/>
        <a:p>
          <a:endParaRPr lang="en-US"/>
        </a:p>
      </dgm:t>
    </dgm:pt>
    <dgm:pt modelId="{27B9B2BE-2F49-46F9-9352-5BE61217B178}" type="sibTrans" cxnId="{15E400D5-A87A-4E30-BC2C-62DD19CE6118}">
      <dgm:prSet/>
      <dgm:spPr/>
      <dgm:t>
        <a:bodyPr/>
        <a:lstStyle/>
        <a:p>
          <a:endParaRPr lang="en-US"/>
        </a:p>
      </dgm:t>
    </dgm:pt>
    <dgm:pt modelId="{9B6BB58F-30F8-4CE5-AFA3-92B200825019}">
      <dgm:prSet/>
      <dgm:spPr/>
      <dgm:t>
        <a:bodyPr/>
        <a:lstStyle/>
        <a:p>
          <a:r>
            <a:rPr lang="en-US"/>
            <a:t>Our dependence on God is linked to our trust in Him</a:t>
          </a:r>
          <a:endParaRPr lang="en-US" dirty="0"/>
        </a:p>
      </dgm:t>
    </dgm:pt>
    <dgm:pt modelId="{C936C2B2-CD36-4255-9278-4E3BA753BAD2}" type="parTrans" cxnId="{35C0BDBA-592B-433C-902D-583361D9A8A2}">
      <dgm:prSet/>
      <dgm:spPr/>
      <dgm:t>
        <a:bodyPr/>
        <a:lstStyle/>
        <a:p>
          <a:endParaRPr lang="en-US"/>
        </a:p>
      </dgm:t>
    </dgm:pt>
    <dgm:pt modelId="{ABC49487-C28E-4F42-9355-B51D1C56D208}" type="sibTrans" cxnId="{35C0BDBA-592B-433C-902D-583361D9A8A2}">
      <dgm:prSet/>
      <dgm:spPr/>
      <dgm:t>
        <a:bodyPr/>
        <a:lstStyle/>
        <a:p>
          <a:endParaRPr lang="en-US"/>
        </a:p>
      </dgm:t>
    </dgm:pt>
    <dgm:pt modelId="{260EAC44-8E3F-4D56-9F3C-8AA46EE378E3}">
      <dgm:prSet/>
      <dgm:spPr/>
      <dgm:t>
        <a:bodyPr/>
        <a:lstStyle/>
        <a:p>
          <a:r>
            <a:rPr lang="en-US" dirty="0"/>
            <a:t>Is linked to faith</a:t>
          </a:r>
        </a:p>
      </dgm:t>
    </dgm:pt>
    <dgm:pt modelId="{61B86C1A-70F6-4859-8231-D0A335FE680F}" type="parTrans" cxnId="{77E5CBE4-CCFE-4408-9117-68F4A8486F3E}">
      <dgm:prSet/>
      <dgm:spPr/>
      <dgm:t>
        <a:bodyPr/>
        <a:lstStyle/>
        <a:p>
          <a:endParaRPr lang="en-US"/>
        </a:p>
      </dgm:t>
    </dgm:pt>
    <dgm:pt modelId="{DC8F9631-C6CB-4E61-903E-8BB6466D6318}" type="sibTrans" cxnId="{77E5CBE4-CCFE-4408-9117-68F4A8486F3E}">
      <dgm:prSet/>
      <dgm:spPr/>
      <dgm:t>
        <a:bodyPr/>
        <a:lstStyle/>
        <a:p>
          <a:endParaRPr lang="en-US"/>
        </a:p>
      </dgm:t>
    </dgm:pt>
    <dgm:pt modelId="{84B37FDC-2867-4604-A563-892CBB093F61}">
      <dgm:prSet/>
      <dgm:spPr/>
      <dgm:t>
        <a:bodyPr/>
        <a:lstStyle/>
        <a:p>
          <a:r>
            <a:rPr lang="en-US" dirty="0"/>
            <a:t>The more faith and trust we have in God, the more dependent we will be on Him</a:t>
          </a:r>
        </a:p>
      </dgm:t>
    </dgm:pt>
    <dgm:pt modelId="{0780EF68-4E01-401F-93CB-11EC860EC1F0}" type="parTrans" cxnId="{25CEC58C-FEB8-48CA-A3CE-9C44A88D4D1C}">
      <dgm:prSet/>
      <dgm:spPr/>
      <dgm:t>
        <a:bodyPr/>
        <a:lstStyle/>
        <a:p>
          <a:endParaRPr lang="en-US"/>
        </a:p>
      </dgm:t>
    </dgm:pt>
    <dgm:pt modelId="{C03388DD-110C-4690-BD67-F16481E5418A}" type="sibTrans" cxnId="{25CEC58C-FEB8-48CA-A3CE-9C44A88D4D1C}">
      <dgm:prSet/>
      <dgm:spPr/>
      <dgm:t>
        <a:bodyPr/>
        <a:lstStyle/>
        <a:p>
          <a:endParaRPr lang="en-US"/>
        </a:p>
      </dgm:t>
    </dgm:pt>
    <dgm:pt modelId="{48035AC8-CBE5-4985-ABCC-E45B4506F866}" type="pres">
      <dgm:prSet presAssocID="{24C16FFD-A87D-44CA-82D3-065C43A41D9B}" presName="linear" presStyleCnt="0">
        <dgm:presLayoutVars>
          <dgm:animLvl val="lvl"/>
          <dgm:resizeHandles val="exact"/>
        </dgm:presLayoutVars>
      </dgm:prSet>
      <dgm:spPr/>
    </dgm:pt>
    <dgm:pt modelId="{4510C2D9-6549-46AF-8730-BD26896C108D}" type="pres">
      <dgm:prSet presAssocID="{24DA8D9F-A98A-4DB9-B1E0-C23AC82AA96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7AB23FC-7D63-4E40-A07C-C27EA87A5495}" type="pres">
      <dgm:prSet presAssocID="{24DA8D9F-A98A-4DB9-B1E0-C23AC82AA96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203D500-A110-4F7F-9A6C-3B44C8A380D9}" type="presOf" srcId="{260EAC44-8E3F-4D56-9F3C-8AA46EE378E3}" destId="{07AB23FC-7D63-4E40-A07C-C27EA87A5495}" srcOrd="0" destOrd="2" presId="urn:microsoft.com/office/officeart/2005/8/layout/vList2"/>
    <dgm:cxn modelId="{672FBA12-1BAA-4AAF-B545-91741DD90CFF}" srcId="{24C16FFD-A87D-44CA-82D3-065C43A41D9B}" destId="{24DA8D9F-A98A-4DB9-B1E0-C23AC82AA964}" srcOrd="0" destOrd="0" parTransId="{686BDF39-755F-4BDA-8FD6-3F0C46CAB34F}" sibTransId="{DAD0ED61-8680-4250-B2E7-42A4B98BE792}"/>
    <dgm:cxn modelId="{6CBED31D-9BEC-4EDE-8D55-65695E889050}" type="presOf" srcId="{24DA8D9F-A98A-4DB9-B1E0-C23AC82AA964}" destId="{4510C2D9-6549-46AF-8730-BD26896C108D}" srcOrd="0" destOrd="0" presId="urn:microsoft.com/office/officeart/2005/8/layout/vList2"/>
    <dgm:cxn modelId="{5D5DBD5A-BDF5-4A34-92EE-EC6F077C59CC}" type="presOf" srcId="{717CCCC1-BC40-4E65-9E55-0F3FD6D2CFD0}" destId="{07AB23FC-7D63-4E40-A07C-C27EA87A5495}" srcOrd="0" destOrd="0" presId="urn:microsoft.com/office/officeart/2005/8/layout/vList2"/>
    <dgm:cxn modelId="{6B554A86-2C16-4012-B870-4AB1421C766E}" type="presOf" srcId="{84B37FDC-2867-4604-A563-892CBB093F61}" destId="{07AB23FC-7D63-4E40-A07C-C27EA87A5495}" srcOrd="0" destOrd="3" presId="urn:microsoft.com/office/officeart/2005/8/layout/vList2"/>
    <dgm:cxn modelId="{25CEC58C-FEB8-48CA-A3CE-9C44A88D4D1C}" srcId="{24DA8D9F-A98A-4DB9-B1E0-C23AC82AA964}" destId="{84B37FDC-2867-4604-A563-892CBB093F61}" srcOrd="3" destOrd="0" parTransId="{0780EF68-4E01-401F-93CB-11EC860EC1F0}" sibTransId="{C03388DD-110C-4690-BD67-F16481E5418A}"/>
    <dgm:cxn modelId="{19EF369C-121F-4954-B106-4A1485BAF488}" type="presOf" srcId="{9B6BB58F-30F8-4CE5-AFA3-92B200825019}" destId="{07AB23FC-7D63-4E40-A07C-C27EA87A5495}" srcOrd="0" destOrd="1" presId="urn:microsoft.com/office/officeart/2005/8/layout/vList2"/>
    <dgm:cxn modelId="{3247AA9F-B9DE-4051-BA1F-3095964BA9A3}" type="presOf" srcId="{24C16FFD-A87D-44CA-82D3-065C43A41D9B}" destId="{48035AC8-CBE5-4985-ABCC-E45B4506F866}" srcOrd="0" destOrd="0" presId="urn:microsoft.com/office/officeart/2005/8/layout/vList2"/>
    <dgm:cxn modelId="{35C0BDBA-592B-433C-902D-583361D9A8A2}" srcId="{24DA8D9F-A98A-4DB9-B1E0-C23AC82AA964}" destId="{9B6BB58F-30F8-4CE5-AFA3-92B200825019}" srcOrd="1" destOrd="0" parTransId="{C936C2B2-CD36-4255-9278-4E3BA753BAD2}" sibTransId="{ABC49487-C28E-4F42-9355-B51D1C56D208}"/>
    <dgm:cxn modelId="{15E400D5-A87A-4E30-BC2C-62DD19CE6118}" srcId="{24DA8D9F-A98A-4DB9-B1E0-C23AC82AA964}" destId="{717CCCC1-BC40-4E65-9E55-0F3FD6D2CFD0}" srcOrd="0" destOrd="0" parTransId="{3258D784-DA1E-485C-AB2E-87D6E4B05C3C}" sibTransId="{27B9B2BE-2F49-46F9-9352-5BE61217B178}"/>
    <dgm:cxn modelId="{77E5CBE4-CCFE-4408-9117-68F4A8486F3E}" srcId="{24DA8D9F-A98A-4DB9-B1E0-C23AC82AA964}" destId="{260EAC44-8E3F-4D56-9F3C-8AA46EE378E3}" srcOrd="2" destOrd="0" parTransId="{61B86C1A-70F6-4859-8231-D0A335FE680F}" sibTransId="{DC8F9631-C6CB-4E61-903E-8BB6466D6318}"/>
    <dgm:cxn modelId="{75328FB8-6D23-4D25-83EC-62ED2129C7A6}" type="presParOf" srcId="{48035AC8-CBE5-4985-ABCC-E45B4506F866}" destId="{4510C2D9-6549-46AF-8730-BD26896C108D}" srcOrd="0" destOrd="0" presId="urn:microsoft.com/office/officeart/2005/8/layout/vList2"/>
    <dgm:cxn modelId="{145100E2-0CF6-4795-8510-7F1D276C3BE0}" type="presParOf" srcId="{48035AC8-CBE5-4985-ABCC-E45B4506F866}" destId="{07AB23FC-7D63-4E40-A07C-C27EA87A54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C16FFD-A87D-44CA-82D3-065C43A41D9B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DA8D9F-A98A-4DB9-B1E0-C23AC82AA964}">
      <dgm:prSet custT="1"/>
      <dgm:spPr/>
      <dgm:t>
        <a:bodyPr/>
        <a:lstStyle/>
        <a:p>
          <a:r>
            <a:rPr lang="en-US" sz="2800"/>
            <a:t>Physical needs</a:t>
          </a:r>
          <a:endParaRPr lang="en-US" sz="2800" dirty="0"/>
        </a:p>
      </dgm:t>
    </dgm:pt>
    <dgm:pt modelId="{686BDF39-755F-4BDA-8FD6-3F0C46CAB34F}" type="parTrans" cxnId="{672FBA12-1BAA-4AAF-B545-91741DD90CFF}">
      <dgm:prSet/>
      <dgm:spPr/>
      <dgm:t>
        <a:bodyPr/>
        <a:lstStyle/>
        <a:p>
          <a:endParaRPr lang="en-US"/>
        </a:p>
      </dgm:t>
    </dgm:pt>
    <dgm:pt modelId="{DAD0ED61-8680-4250-B2E7-42A4B98BE792}" type="sibTrans" cxnId="{672FBA12-1BAA-4AAF-B545-91741DD90CFF}">
      <dgm:prSet/>
      <dgm:spPr/>
      <dgm:t>
        <a:bodyPr/>
        <a:lstStyle/>
        <a:p>
          <a:endParaRPr lang="en-US"/>
        </a:p>
      </dgm:t>
    </dgm:pt>
    <dgm:pt modelId="{717CCCC1-BC40-4E65-9E55-0F3FD6D2CFD0}">
      <dgm:prSet custT="1"/>
      <dgm:spPr/>
      <dgm:t>
        <a:bodyPr/>
        <a:lstStyle/>
        <a:p>
          <a:r>
            <a:rPr lang="en-US" sz="2200" dirty="0" err="1"/>
            <a:t>Neh</a:t>
          </a:r>
          <a:r>
            <a:rPr lang="en-US" sz="2200" dirty="0"/>
            <a:t> 9:20-21 “</a:t>
          </a:r>
          <a:r>
            <a:rPr lang="en-US" sz="2200" baseline="30000" dirty="0"/>
            <a:t>20 </a:t>
          </a:r>
          <a:r>
            <a:rPr lang="en-US" sz="2200" dirty="0"/>
            <a:t>You also gave Your good Spirit to instruct them,</a:t>
          </a:r>
          <a:br>
            <a:rPr lang="en-US" sz="2200" dirty="0"/>
          </a:br>
          <a:r>
            <a:rPr lang="en-US" sz="2200" dirty="0"/>
            <a:t>And did not withhold Your manna from their mouth, And gave them water for their thirst. </a:t>
          </a:r>
          <a:r>
            <a:rPr lang="en-US" sz="2200" baseline="30000" dirty="0"/>
            <a:t>21 </a:t>
          </a:r>
          <a:r>
            <a:rPr lang="en-US" sz="2200" dirty="0"/>
            <a:t>Forty years You sustained them in the wilderness; They lacked nothing;</a:t>
          </a:r>
          <a:br>
            <a:rPr lang="en-US" sz="2200" dirty="0"/>
          </a:br>
          <a:r>
            <a:rPr lang="en-US" sz="2200" dirty="0"/>
            <a:t>Their clothes did not wear out</a:t>
          </a:r>
          <a:br>
            <a:rPr lang="en-US" sz="2200" dirty="0"/>
          </a:br>
          <a:r>
            <a:rPr lang="en-US" sz="2200" dirty="0"/>
            <a:t>And their feet did not swell.</a:t>
          </a:r>
        </a:p>
      </dgm:t>
    </dgm:pt>
    <dgm:pt modelId="{3258D784-DA1E-485C-AB2E-87D6E4B05C3C}" type="parTrans" cxnId="{15E400D5-A87A-4E30-BC2C-62DD19CE6118}">
      <dgm:prSet/>
      <dgm:spPr/>
      <dgm:t>
        <a:bodyPr/>
        <a:lstStyle/>
        <a:p>
          <a:endParaRPr lang="en-US"/>
        </a:p>
      </dgm:t>
    </dgm:pt>
    <dgm:pt modelId="{27B9B2BE-2F49-46F9-9352-5BE61217B178}" type="sibTrans" cxnId="{15E400D5-A87A-4E30-BC2C-62DD19CE6118}">
      <dgm:prSet/>
      <dgm:spPr/>
      <dgm:t>
        <a:bodyPr/>
        <a:lstStyle/>
        <a:p>
          <a:endParaRPr lang="en-US"/>
        </a:p>
      </dgm:t>
    </dgm:pt>
    <dgm:pt modelId="{BB99D2D5-ED2B-4329-85F9-FF8ADB691F06}" type="pres">
      <dgm:prSet presAssocID="{24C16FFD-A87D-44CA-82D3-065C43A41D9B}" presName="linear" presStyleCnt="0">
        <dgm:presLayoutVars>
          <dgm:animLvl val="lvl"/>
          <dgm:resizeHandles val="exact"/>
        </dgm:presLayoutVars>
      </dgm:prSet>
      <dgm:spPr/>
    </dgm:pt>
    <dgm:pt modelId="{0998B6B3-3033-4F10-B073-948C369E5A24}" type="pres">
      <dgm:prSet presAssocID="{24DA8D9F-A98A-4DB9-B1E0-C23AC82AA96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D2C3AD5-085C-4278-97F3-2572FB2B8724}" type="pres">
      <dgm:prSet presAssocID="{24DA8D9F-A98A-4DB9-B1E0-C23AC82AA96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88D8E0D-84D9-49D1-8BC6-80AE3D613B49}" type="presOf" srcId="{24DA8D9F-A98A-4DB9-B1E0-C23AC82AA964}" destId="{0998B6B3-3033-4F10-B073-948C369E5A24}" srcOrd="0" destOrd="0" presId="urn:microsoft.com/office/officeart/2005/8/layout/vList2"/>
    <dgm:cxn modelId="{672FBA12-1BAA-4AAF-B545-91741DD90CFF}" srcId="{24C16FFD-A87D-44CA-82D3-065C43A41D9B}" destId="{24DA8D9F-A98A-4DB9-B1E0-C23AC82AA964}" srcOrd="0" destOrd="0" parTransId="{686BDF39-755F-4BDA-8FD6-3F0C46CAB34F}" sibTransId="{DAD0ED61-8680-4250-B2E7-42A4B98BE792}"/>
    <dgm:cxn modelId="{E7314A20-4A57-4232-9EDD-DDBEF4AF03D5}" type="presOf" srcId="{24C16FFD-A87D-44CA-82D3-065C43A41D9B}" destId="{BB99D2D5-ED2B-4329-85F9-FF8ADB691F06}" srcOrd="0" destOrd="0" presId="urn:microsoft.com/office/officeart/2005/8/layout/vList2"/>
    <dgm:cxn modelId="{70E8389A-B9C5-434D-A82B-F330F5F9FEF1}" type="presOf" srcId="{717CCCC1-BC40-4E65-9E55-0F3FD6D2CFD0}" destId="{3D2C3AD5-085C-4278-97F3-2572FB2B8724}" srcOrd="0" destOrd="0" presId="urn:microsoft.com/office/officeart/2005/8/layout/vList2"/>
    <dgm:cxn modelId="{15E400D5-A87A-4E30-BC2C-62DD19CE6118}" srcId="{24DA8D9F-A98A-4DB9-B1E0-C23AC82AA964}" destId="{717CCCC1-BC40-4E65-9E55-0F3FD6D2CFD0}" srcOrd="0" destOrd="0" parTransId="{3258D784-DA1E-485C-AB2E-87D6E4B05C3C}" sibTransId="{27B9B2BE-2F49-46F9-9352-5BE61217B178}"/>
    <dgm:cxn modelId="{E739A1A0-C7F7-453B-9B41-B82CE7277EB4}" type="presParOf" srcId="{BB99D2D5-ED2B-4329-85F9-FF8ADB691F06}" destId="{0998B6B3-3033-4F10-B073-948C369E5A24}" srcOrd="0" destOrd="0" presId="urn:microsoft.com/office/officeart/2005/8/layout/vList2"/>
    <dgm:cxn modelId="{2C0275C8-9FBE-4888-8DA6-C65BF0128560}" type="presParOf" srcId="{BB99D2D5-ED2B-4329-85F9-FF8ADB691F06}" destId="{3D2C3AD5-085C-4278-97F3-2572FB2B872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C16FFD-A87D-44CA-82D3-065C43A41D9B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99D2D5-ED2B-4329-85F9-FF8ADB691F06}" type="pres">
      <dgm:prSet presAssocID="{24C16FFD-A87D-44CA-82D3-065C43A41D9B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E7314A20-4A57-4232-9EDD-DDBEF4AF03D5}" type="presOf" srcId="{24C16FFD-A87D-44CA-82D3-065C43A41D9B}" destId="{BB99D2D5-ED2B-4329-85F9-FF8ADB691F06}" srcOrd="0" destOrd="0" presId="urn:microsoft.com/office/officeart/2005/8/layout/vList2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C16FFD-A87D-44CA-82D3-065C43A41D9B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7CCCC1-BC40-4E65-9E55-0F3FD6D2CFD0}">
      <dgm:prSet custT="1"/>
      <dgm:spPr/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2 Tim 3:16-17 </a:t>
          </a:r>
          <a:r>
            <a:rPr lang="en-US" sz="2200" dirty="0">
              <a:solidFill>
                <a:schemeClr val="bg1"/>
              </a:solidFill>
            </a:rPr>
            <a:t>“All scripture is given by inspiration of God, and is profitable for doctrine, for reproof, for correction, for instruction in righteousness: </a:t>
          </a:r>
          <a:r>
            <a:rPr lang="en-US" sz="2200" baseline="30000" dirty="0">
              <a:solidFill>
                <a:schemeClr val="bg1"/>
              </a:solidFill>
            </a:rPr>
            <a:t>17 </a:t>
          </a:r>
          <a:r>
            <a:rPr lang="en-US" sz="2200" dirty="0">
              <a:solidFill>
                <a:schemeClr val="bg1"/>
              </a:solidFill>
            </a:rPr>
            <a:t>That the man of God may be perfect, thoroughly furnished unto all good works.”</a:t>
          </a:r>
        </a:p>
      </dgm:t>
    </dgm:pt>
    <dgm:pt modelId="{3258D784-DA1E-485C-AB2E-87D6E4B05C3C}" type="parTrans" cxnId="{15E400D5-A87A-4E30-BC2C-62DD19CE6118}">
      <dgm:prSet/>
      <dgm:spPr/>
      <dgm:t>
        <a:bodyPr/>
        <a:lstStyle/>
        <a:p>
          <a:endParaRPr lang="en-US"/>
        </a:p>
      </dgm:t>
    </dgm:pt>
    <dgm:pt modelId="{27B9B2BE-2F49-46F9-9352-5BE61217B178}" type="sibTrans" cxnId="{15E400D5-A87A-4E30-BC2C-62DD19CE6118}">
      <dgm:prSet/>
      <dgm:spPr/>
      <dgm:t>
        <a:bodyPr/>
        <a:lstStyle/>
        <a:p>
          <a:endParaRPr lang="en-US"/>
        </a:p>
      </dgm:t>
    </dgm:pt>
    <dgm:pt modelId="{BB99D2D5-ED2B-4329-85F9-FF8ADB691F06}" type="pres">
      <dgm:prSet presAssocID="{24C16FFD-A87D-44CA-82D3-065C43A41D9B}" presName="linear" presStyleCnt="0">
        <dgm:presLayoutVars>
          <dgm:animLvl val="lvl"/>
          <dgm:resizeHandles val="exact"/>
        </dgm:presLayoutVars>
      </dgm:prSet>
      <dgm:spPr/>
    </dgm:pt>
    <dgm:pt modelId="{8A6A942A-04E3-41A0-9D59-8F8F3665E9B2}" type="pres">
      <dgm:prSet presAssocID="{717CCCC1-BC40-4E65-9E55-0F3FD6D2CFD0}" presName="parentText" presStyleLbl="node1" presStyleIdx="0" presStyleCnt="1" custScaleY="144171">
        <dgm:presLayoutVars>
          <dgm:chMax val="0"/>
          <dgm:bulletEnabled val="1"/>
        </dgm:presLayoutVars>
      </dgm:prSet>
      <dgm:spPr/>
    </dgm:pt>
  </dgm:ptLst>
  <dgm:cxnLst>
    <dgm:cxn modelId="{E7314A20-4A57-4232-9EDD-DDBEF4AF03D5}" type="presOf" srcId="{24C16FFD-A87D-44CA-82D3-065C43A41D9B}" destId="{BB99D2D5-ED2B-4329-85F9-FF8ADB691F06}" srcOrd="0" destOrd="0" presId="urn:microsoft.com/office/officeart/2005/8/layout/vList2"/>
    <dgm:cxn modelId="{12CAD1CA-C0D4-4961-9F55-49D983A23C3B}" type="presOf" srcId="{717CCCC1-BC40-4E65-9E55-0F3FD6D2CFD0}" destId="{8A6A942A-04E3-41A0-9D59-8F8F3665E9B2}" srcOrd="0" destOrd="0" presId="urn:microsoft.com/office/officeart/2005/8/layout/vList2"/>
    <dgm:cxn modelId="{15E400D5-A87A-4E30-BC2C-62DD19CE6118}" srcId="{24C16FFD-A87D-44CA-82D3-065C43A41D9B}" destId="{717CCCC1-BC40-4E65-9E55-0F3FD6D2CFD0}" srcOrd="0" destOrd="0" parTransId="{3258D784-DA1E-485C-AB2E-87D6E4B05C3C}" sibTransId="{27B9B2BE-2F49-46F9-9352-5BE61217B178}"/>
    <dgm:cxn modelId="{62A94E9F-555D-4BD4-B082-E4B675A387F9}" type="presParOf" srcId="{BB99D2D5-ED2B-4329-85F9-FF8ADB691F06}" destId="{8A6A942A-04E3-41A0-9D59-8F8F3665E9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C16FFD-A87D-44CA-82D3-065C43A41D9B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7CCCC1-BC40-4E65-9E55-0F3FD6D2CFD0}">
      <dgm:prSet custT="1"/>
      <dgm:spPr/>
      <dgm:t>
        <a:bodyPr/>
        <a:lstStyle/>
        <a:p>
          <a:r>
            <a:rPr lang="en-US" sz="2200" b="1" dirty="0">
              <a:solidFill>
                <a:schemeClr val="bg1"/>
              </a:solidFill>
            </a:rPr>
            <a:t>1 Pet 2:2 </a:t>
          </a:r>
          <a:r>
            <a:rPr lang="en-US" sz="2200" dirty="0">
              <a:solidFill>
                <a:schemeClr val="bg1"/>
              </a:solidFill>
            </a:rPr>
            <a:t>“As newborn babes, desire the sincere milk of the word, that ye may grow thereby:”</a:t>
          </a:r>
        </a:p>
      </dgm:t>
    </dgm:pt>
    <dgm:pt modelId="{3258D784-DA1E-485C-AB2E-87D6E4B05C3C}" type="parTrans" cxnId="{15E400D5-A87A-4E30-BC2C-62DD19CE6118}">
      <dgm:prSet/>
      <dgm:spPr/>
      <dgm:t>
        <a:bodyPr/>
        <a:lstStyle/>
        <a:p>
          <a:endParaRPr lang="en-US"/>
        </a:p>
      </dgm:t>
    </dgm:pt>
    <dgm:pt modelId="{27B9B2BE-2F49-46F9-9352-5BE61217B178}" type="sibTrans" cxnId="{15E400D5-A87A-4E30-BC2C-62DD19CE6118}">
      <dgm:prSet/>
      <dgm:spPr/>
      <dgm:t>
        <a:bodyPr/>
        <a:lstStyle/>
        <a:p>
          <a:endParaRPr lang="en-US"/>
        </a:p>
      </dgm:t>
    </dgm:pt>
    <dgm:pt modelId="{BB99D2D5-ED2B-4329-85F9-FF8ADB691F06}" type="pres">
      <dgm:prSet presAssocID="{24C16FFD-A87D-44CA-82D3-065C43A41D9B}" presName="linear" presStyleCnt="0">
        <dgm:presLayoutVars>
          <dgm:animLvl val="lvl"/>
          <dgm:resizeHandles val="exact"/>
        </dgm:presLayoutVars>
      </dgm:prSet>
      <dgm:spPr/>
    </dgm:pt>
    <dgm:pt modelId="{8A6A942A-04E3-41A0-9D59-8F8F3665E9B2}" type="pres">
      <dgm:prSet presAssocID="{717CCCC1-BC40-4E65-9E55-0F3FD6D2CFD0}" presName="parentText" presStyleLbl="node1" presStyleIdx="0" presStyleCnt="1" custScaleY="298355">
        <dgm:presLayoutVars>
          <dgm:chMax val="0"/>
          <dgm:bulletEnabled val="1"/>
        </dgm:presLayoutVars>
      </dgm:prSet>
      <dgm:spPr/>
    </dgm:pt>
  </dgm:ptLst>
  <dgm:cxnLst>
    <dgm:cxn modelId="{E7314A20-4A57-4232-9EDD-DDBEF4AF03D5}" type="presOf" srcId="{24C16FFD-A87D-44CA-82D3-065C43A41D9B}" destId="{BB99D2D5-ED2B-4329-85F9-FF8ADB691F06}" srcOrd="0" destOrd="0" presId="urn:microsoft.com/office/officeart/2005/8/layout/vList2"/>
    <dgm:cxn modelId="{12CAD1CA-C0D4-4961-9F55-49D983A23C3B}" type="presOf" srcId="{717CCCC1-BC40-4E65-9E55-0F3FD6D2CFD0}" destId="{8A6A942A-04E3-41A0-9D59-8F8F3665E9B2}" srcOrd="0" destOrd="0" presId="urn:microsoft.com/office/officeart/2005/8/layout/vList2"/>
    <dgm:cxn modelId="{15E400D5-A87A-4E30-BC2C-62DD19CE6118}" srcId="{24C16FFD-A87D-44CA-82D3-065C43A41D9B}" destId="{717CCCC1-BC40-4E65-9E55-0F3FD6D2CFD0}" srcOrd="0" destOrd="0" parTransId="{3258D784-DA1E-485C-AB2E-87D6E4B05C3C}" sibTransId="{27B9B2BE-2F49-46F9-9352-5BE61217B178}"/>
    <dgm:cxn modelId="{62A94E9F-555D-4BD4-B082-E4B675A387F9}" type="presParOf" srcId="{BB99D2D5-ED2B-4329-85F9-FF8ADB691F06}" destId="{8A6A942A-04E3-41A0-9D59-8F8F3665E9B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C16FFD-A87D-44CA-82D3-065C43A41D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DA8D9F-A98A-4DB9-B1E0-C23AC82AA964}">
      <dgm:prSet/>
      <dgm:spPr/>
      <dgm:t>
        <a:bodyPr/>
        <a:lstStyle/>
        <a:p>
          <a:r>
            <a:rPr lang="en-US" dirty="0"/>
            <a:t>Report of 10 of the 12</a:t>
          </a:r>
        </a:p>
      </dgm:t>
    </dgm:pt>
    <dgm:pt modelId="{686BDF39-755F-4BDA-8FD6-3F0C46CAB34F}" type="parTrans" cxnId="{672FBA12-1BAA-4AAF-B545-91741DD90CFF}">
      <dgm:prSet/>
      <dgm:spPr/>
      <dgm:t>
        <a:bodyPr/>
        <a:lstStyle/>
        <a:p>
          <a:endParaRPr lang="en-US"/>
        </a:p>
      </dgm:t>
    </dgm:pt>
    <dgm:pt modelId="{DAD0ED61-8680-4250-B2E7-42A4B98BE792}" type="sibTrans" cxnId="{672FBA12-1BAA-4AAF-B545-91741DD90CFF}">
      <dgm:prSet/>
      <dgm:spPr/>
      <dgm:t>
        <a:bodyPr/>
        <a:lstStyle/>
        <a:p>
          <a:endParaRPr lang="en-US"/>
        </a:p>
      </dgm:t>
    </dgm:pt>
    <dgm:pt modelId="{717CCCC1-BC40-4E65-9E55-0F3FD6D2CFD0}">
      <dgm:prSet/>
      <dgm:spPr/>
      <dgm:t>
        <a:bodyPr/>
        <a:lstStyle/>
        <a:p>
          <a:r>
            <a:rPr lang="en-US" dirty="0"/>
            <a:t>We are not able to go up against the people for they are stronger</a:t>
          </a:r>
        </a:p>
      </dgm:t>
    </dgm:pt>
    <dgm:pt modelId="{3258D784-DA1E-485C-AB2E-87D6E4B05C3C}" type="parTrans" cxnId="{15E400D5-A87A-4E30-BC2C-62DD19CE6118}">
      <dgm:prSet/>
      <dgm:spPr/>
      <dgm:t>
        <a:bodyPr/>
        <a:lstStyle/>
        <a:p>
          <a:endParaRPr lang="en-US"/>
        </a:p>
      </dgm:t>
    </dgm:pt>
    <dgm:pt modelId="{27B9B2BE-2F49-46F9-9352-5BE61217B178}" type="sibTrans" cxnId="{15E400D5-A87A-4E30-BC2C-62DD19CE6118}">
      <dgm:prSet/>
      <dgm:spPr/>
      <dgm:t>
        <a:bodyPr/>
        <a:lstStyle/>
        <a:p>
          <a:endParaRPr lang="en-US"/>
        </a:p>
      </dgm:t>
    </dgm:pt>
    <dgm:pt modelId="{AFCE1BD1-4FCA-4EAF-BDCB-DD4151ABD76A}">
      <dgm:prSet/>
      <dgm:spPr/>
      <dgm:t>
        <a:bodyPr/>
        <a:lstStyle/>
        <a:p>
          <a:r>
            <a:rPr lang="en-US" dirty="0"/>
            <a:t>It is a land that devours its inhabitants</a:t>
          </a:r>
        </a:p>
      </dgm:t>
    </dgm:pt>
    <dgm:pt modelId="{5D265D13-A683-4968-9FBA-59CFAC63F940}" type="parTrans" cxnId="{81E3DFE9-2B08-4302-BCC9-5EE701582158}">
      <dgm:prSet/>
      <dgm:spPr/>
      <dgm:t>
        <a:bodyPr/>
        <a:lstStyle/>
        <a:p>
          <a:endParaRPr lang="en-US"/>
        </a:p>
      </dgm:t>
    </dgm:pt>
    <dgm:pt modelId="{D1E76868-B28C-4571-99DE-84E41805F6E4}" type="sibTrans" cxnId="{81E3DFE9-2B08-4302-BCC9-5EE701582158}">
      <dgm:prSet/>
      <dgm:spPr/>
      <dgm:t>
        <a:bodyPr/>
        <a:lstStyle/>
        <a:p>
          <a:endParaRPr lang="en-US"/>
        </a:p>
      </dgm:t>
    </dgm:pt>
    <dgm:pt modelId="{62A65AE1-5A75-4229-94D3-169D62C0BAC4}">
      <dgm:prSet/>
      <dgm:spPr/>
      <dgm:t>
        <a:bodyPr/>
        <a:lstStyle/>
        <a:p>
          <a:r>
            <a:rPr lang="en-US"/>
            <a:t>The people are all of great stature</a:t>
          </a:r>
          <a:endParaRPr lang="en-US" dirty="0"/>
        </a:p>
      </dgm:t>
    </dgm:pt>
    <dgm:pt modelId="{0EFD89B5-B317-4B64-B365-52B3C964957A}" type="parTrans" cxnId="{F221828A-4D6F-45EB-9854-CF581F1A384D}">
      <dgm:prSet/>
      <dgm:spPr/>
      <dgm:t>
        <a:bodyPr/>
        <a:lstStyle/>
        <a:p>
          <a:endParaRPr lang="en-US"/>
        </a:p>
      </dgm:t>
    </dgm:pt>
    <dgm:pt modelId="{ADBB3621-1A9F-4000-9141-948CE5BB215D}" type="sibTrans" cxnId="{F221828A-4D6F-45EB-9854-CF581F1A384D}">
      <dgm:prSet/>
      <dgm:spPr/>
      <dgm:t>
        <a:bodyPr/>
        <a:lstStyle/>
        <a:p>
          <a:endParaRPr lang="en-US"/>
        </a:p>
      </dgm:t>
    </dgm:pt>
    <dgm:pt modelId="{02085152-8D7E-4E25-AFA1-FD30A87AC9DC}">
      <dgm:prSet/>
      <dgm:spPr/>
      <dgm:t>
        <a:bodyPr/>
        <a:lstStyle/>
        <a:p>
          <a:r>
            <a:rPr lang="en-US"/>
            <a:t>We were like grasshoppers in the sight of the people</a:t>
          </a:r>
          <a:endParaRPr lang="en-US" dirty="0"/>
        </a:p>
      </dgm:t>
    </dgm:pt>
    <dgm:pt modelId="{B0C37FDE-2112-4884-ABFD-F79E251DA587}" type="parTrans" cxnId="{0F53A45A-5E41-4A1F-80F0-B0B59C27E280}">
      <dgm:prSet/>
      <dgm:spPr/>
      <dgm:t>
        <a:bodyPr/>
        <a:lstStyle/>
        <a:p>
          <a:endParaRPr lang="en-US"/>
        </a:p>
      </dgm:t>
    </dgm:pt>
    <dgm:pt modelId="{B978C750-5836-462E-B51F-FE5D48194B82}" type="sibTrans" cxnId="{0F53A45A-5E41-4A1F-80F0-B0B59C27E280}">
      <dgm:prSet/>
      <dgm:spPr/>
      <dgm:t>
        <a:bodyPr/>
        <a:lstStyle/>
        <a:p>
          <a:endParaRPr lang="en-US"/>
        </a:p>
      </dgm:t>
    </dgm:pt>
    <dgm:pt modelId="{247954A4-E480-48DA-A33C-DE0BA925D064}">
      <dgm:prSet/>
      <dgm:spPr/>
      <dgm:t>
        <a:bodyPr/>
        <a:lstStyle/>
        <a:p>
          <a:r>
            <a:rPr lang="en-US" dirty="0"/>
            <a:t>Let us return to Egypt</a:t>
          </a:r>
        </a:p>
      </dgm:t>
    </dgm:pt>
    <dgm:pt modelId="{70390119-DD49-4096-B683-DB60D1EC7B13}" type="parTrans" cxnId="{9C0DA462-9D68-4835-9892-DAFCB833773A}">
      <dgm:prSet/>
      <dgm:spPr/>
      <dgm:t>
        <a:bodyPr/>
        <a:lstStyle/>
        <a:p>
          <a:endParaRPr lang="en-US"/>
        </a:p>
      </dgm:t>
    </dgm:pt>
    <dgm:pt modelId="{C4DB627A-8571-4732-8C9F-0EA68B59F72B}" type="sibTrans" cxnId="{9C0DA462-9D68-4835-9892-DAFCB833773A}">
      <dgm:prSet/>
      <dgm:spPr/>
      <dgm:t>
        <a:bodyPr/>
        <a:lstStyle/>
        <a:p>
          <a:endParaRPr lang="en-US"/>
        </a:p>
      </dgm:t>
    </dgm:pt>
    <dgm:pt modelId="{02495EEF-E1F0-4E7A-A7DB-B9108FB19688}" type="pres">
      <dgm:prSet presAssocID="{24C16FFD-A87D-44CA-82D3-065C43A41D9B}" presName="linear" presStyleCnt="0">
        <dgm:presLayoutVars>
          <dgm:animLvl val="lvl"/>
          <dgm:resizeHandles val="exact"/>
        </dgm:presLayoutVars>
      </dgm:prSet>
      <dgm:spPr/>
    </dgm:pt>
    <dgm:pt modelId="{C899D002-5B2B-48F8-BBA2-38B36E08427E}" type="pres">
      <dgm:prSet presAssocID="{24DA8D9F-A98A-4DB9-B1E0-C23AC82AA96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5F40375-A9A1-4A5E-B621-79D1C5565D3D}" type="pres">
      <dgm:prSet presAssocID="{24DA8D9F-A98A-4DB9-B1E0-C23AC82AA96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5B7B03-4CB3-460E-A32B-8569BA492E8D}" type="presOf" srcId="{24C16FFD-A87D-44CA-82D3-065C43A41D9B}" destId="{02495EEF-E1F0-4E7A-A7DB-B9108FB19688}" srcOrd="0" destOrd="0" presId="urn:microsoft.com/office/officeart/2005/8/layout/vList2"/>
    <dgm:cxn modelId="{672FBA12-1BAA-4AAF-B545-91741DD90CFF}" srcId="{24C16FFD-A87D-44CA-82D3-065C43A41D9B}" destId="{24DA8D9F-A98A-4DB9-B1E0-C23AC82AA964}" srcOrd="0" destOrd="0" parTransId="{686BDF39-755F-4BDA-8FD6-3F0C46CAB34F}" sibTransId="{DAD0ED61-8680-4250-B2E7-42A4B98BE792}"/>
    <dgm:cxn modelId="{9C0DA462-9D68-4835-9892-DAFCB833773A}" srcId="{24DA8D9F-A98A-4DB9-B1E0-C23AC82AA964}" destId="{247954A4-E480-48DA-A33C-DE0BA925D064}" srcOrd="4" destOrd="0" parTransId="{70390119-DD49-4096-B683-DB60D1EC7B13}" sibTransId="{C4DB627A-8571-4732-8C9F-0EA68B59F72B}"/>
    <dgm:cxn modelId="{7F222650-D417-496A-8735-23C335005D7B}" type="presOf" srcId="{AFCE1BD1-4FCA-4EAF-BDCB-DD4151ABD76A}" destId="{C5F40375-A9A1-4A5E-B621-79D1C5565D3D}" srcOrd="0" destOrd="1" presId="urn:microsoft.com/office/officeart/2005/8/layout/vList2"/>
    <dgm:cxn modelId="{A7A35154-6D80-4412-B2C4-E8D1615AF858}" type="presOf" srcId="{02085152-8D7E-4E25-AFA1-FD30A87AC9DC}" destId="{C5F40375-A9A1-4A5E-B621-79D1C5565D3D}" srcOrd="0" destOrd="3" presId="urn:microsoft.com/office/officeart/2005/8/layout/vList2"/>
    <dgm:cxn modelId="{C955835A-684E-44D5-B999-E3BB9DDA5AFF}" type="presOf" srcId="{24DA8D9F-A98A-4DB9-B1E0-C23AC82AA964}" destId="{C899D002-5B2B-48F8-BBA2-38B36E08427E}" srcOrd="0" destOrd="0" presId="urn:microsoft.com/office/officeart/2005/8/layout/vList2"/>
    <dgm:cxn modelId="{0F53A45A-5E41-4A1F-80F0-B0B59C27E280}" srcId="{24DA8D9F-A98A-4DB9-B1E0-C23AC82AA964}" destId="{02085152-8D7E-4E25-AFA1-FD30A87AC9DC}" srcOrd="3" destOrd="0" parTransId="{B0C37FDE-2112-4884-ABFD-F79E251DA587}" sibTransId="{B978C750-5836-462E-B51F-FE5D48194B82}"/>
    <dgm:cxn modelId="{F221828A-4D6F-45EB-9854-CF581F1A384D}" srcId="{24DA8D9F-A98A-4DB9-B1E0-C23AC82AA964}" destId="{62A65AE1-5A75-4229-94D3-169D62C0BAC4}" srcOrd="2" destOrd="0" parTransId="{0EFD89B5-B317-4B64-B365-52B3C964957A}" sibTransId="{ADBB3621-1A9F-4000-9141-948CE5BB215D}"/>
    <dgm:cxn modelId="{7E658A99-2588-400A-BFC6-1AB012CC50FF}" type="presOf" srcId="{247954A4-E480-48DA-A33C-DE0BA925D064}" destId="{C5F40375-A9A1-4A5E-B621-79D1C5565D3D}" srcOrd="0" destOrd="4" presId="urn:microsoft.com/office/officeart/2005/8/layout/vList2"/>
    <dgm:cxn modelId="{832C2CAB-C1E6-4F3D-9990-EE90D65D64D2}" type="presOf" srcId="{717CCCC1-BC40-4E65-9E55-0F3FD6D2CFD0}" destId="{C5F40375-A9A1-4A5E-B621-79D1C5565D3D}" srcOrd="0" destOrd="0" presId="urn:microsoft.com/office/officeart/2005/8/layout/vList2"/>
    <dgm:cxn modelId="{15E400D5-A87A-4E30-BC2C-62DD19CE6118}" srcId="{24DA8D9F-A98A-4DB9-B1E0-C23AC82AA964}" destId="{717CCCC1-BC40-4E65-9E55-0F3FD6D2CFD0}" srcOrd="0" destOrd="0" parTransId="{3258D784-DA1E-485C-AB2E-87D6E4B05C3C}" sibTransId="{27B9B2BE-2F49-46F9-9352-5BE61217B178}"/>
    <dgm:cxn modelId="{E04808DD-2312-4DFB-8F4C-95415ABA7C21}" type="presOf" srcId="{62A65AE1-5A75-4229-94D3-169D62C0BAC4}" destId="{C5F40375-A9A1-4A5E-B621-79D1C5565D3D}" srcOrd="0" destOrd="2" presId="urn:microsoft.com/office/officeart/2005/8/layout/vList2"/>
    <dgm:cxn modelId="{81E3DFE9-2B08-4302-BCC9-5EE701582158}" srcId="{24DA8D9F-A98A-4DB9-B1E0-C23AC82AA964}" destId="{AFCE1BD1-4FCA-4EAF-BDCB-DD4151ABD76A}" srcOrd="1" destOrd="0" parTransId="{5D265D13-A683-4968-9FBA-59CFAC63F940}" sibTransId="{D1E76868-B28C-4571-99DE-84E41805F6E4}"/>
    <dgm:cxn modelId="{357180A2-4DD6-4AD1-95D8-7703E2DDBEEB}" type="presParOf" srcId="{02495EEF-E1F0-4E7A-A7DB-B9108FB19688}" destId="{C899D002-5B2B-48F8-BBA2-38B36E08427E}" srcOrd="0" destOrd="0" presId="urn:microsoft.com/office/officeart/2005/8/layout/vList2"/>
    <dgm:cxn modelId="{16B11D8B-FA53-4926-8F69-2A04F27D6D24}" type="presParOf" srcId="{02495EEF-E1F0-4E7A-A7DB-B9108FB19688}" destId="{C5F40375-A9A1-4A5E-B621-79D1C5565D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C16FFD-A87D-44CA-82D3-065C43A41D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DA8D9F-A98A-4DB9-B1E0-C23AC82AA964}">
      <dgm:prSet/>
      <dgm:spPr/>
      <dgm:t>
        <a:bodyPr/>
        <a:lstStyle/>
        <a:p>
          <a:r>
            <a:rPr lang="en-US" dirty="0"/>
            <a:t>The Report of Joshua and Caleb</a:t>
          </a:r>
        </a:p>
      </dgm:t>
    </dgm:pt>
    <dgm:pt modelId="{686BDF39-755F-4BDA-8FD6-3F0C46CAB34F}" type="parTrans" cxnId="{672FBA12-1BAA-4AAF-B545-91741DD90CFF}">
      <dgm:prSet/>
      <dgm:spPr/>
      <dgm:t>
        <a:bodyPr/>
        <a:lstStyle/>
        <a:p>
          <a:endParaRPr lang="en-US"/>
        </a:p>
      </dgm:t>
    </dgm:pt>
    <dgm:pt modelId="{DAD0ED61-8680-4250-B2E7-42A4B98BE792}" type="sibTrans" cxnId="{672FBA12-1BAA-4AAF-B545-91741DD90CFF}">
      <dgm:prSet/>
      <dgm:spPr/>
      <dgm:t>
        <a:bodyPr/>
        <a:lstStyle/>
        <a:p>
          <a:endParaRPr lang="en-US"/>
        </a:p>
      </dgm:t>
    </dgm:pt>
    <dgm:pt modelId="{717CCCC1-BC40-4E65-9E55-0F3FD6D2CFD0}">
      <dgm:prSet/>
      <dgm:spPr/>
      <dgm:t>
        <a:bodyPr/>
        <a:lstStyle/>
        <a:p>
          <a:r>
            <a:rPr lang="en-US" dirty="0"/>
            <a:t>Let us go at once and take the land as we are well  able to overcome it</a:t>
          </a:r>
        </a:p>
      </dgm:t>
    </dgm:pt>
    <dgm:pt modelId="{3258D784-DA1E-485C-AB2E-87D6E4B05C3C}" type="parTrans" cxnId="{15E400D5-A87A-4E30-BC2C-62DD19CE6118}">
      <dgm:prSet/>
      <dgm:spPr/>
      <dgm:t>
        <a:bodyPr/>
        <a:lstStyle/>
        <a:p>
          <a:endParaRPr lang="en-US"/>
        </a:p>
      </dgm:t>
    </dgm:pt>
    <dgm:pt modelId="{27B9B2BE-2F49-46F9-9352-5BE61217B178}" type="sibTrans" cxnId="{15E400D5-A87A-4E30-BC2C-62DD19CE6118}">
      <dgm:prSet/>
      <dgm:spPr/>
      <dgm:t>
        <a:bodyPr/>
        <a:lstStyle/>
        <a:p>
          <a:endParaRPr lang="en-US"/>
        </a:p>
      </dgm:t>
    </dgm:pt>
    <dgm:pt modelId="{B2ED4E56-B6CD-4854-AF40-F4A368B15131}">
      <dgm:prSet/>
      <dgm:spPr/>
      <dgm:t>
        <a:bodyPr/>
        <a:lstStyle/>
        <a:p>
          <a:r>
            <a:rPr lang="en-US"/>
            <a:t>If the Lord delights in us then He will bring us into this land and give it to us</a:t>
          </a:r>
          <a:endParaRPr lang="en-US" dirty="0"/>
        </a:p>
      </dgm:t>
    </dgm:pt>
    <dgm:pt modelId="{AAEEACF4-6C61-4A8D-ABC1-11FE7BB36F95}" type="parTrans" cxnId="{3B6D8BB6-C48A-465D-9FD5-C18200F67B06}">
      <dgm:prSet/>
      <dgm:spPr/>
      <dgm:t>
        <a:bodyPr/>
        <a:lstStyle/>
        <a:p>
          <a:endParaRPr lang="en-US"/>
        </a:p>
      </dgm:t>
    </dgm:pt>
    <dgm:pt modelId="{9D610551-45C0-4FC7-B448-C27B0142B491}" type="sibTrans" cxnId="{3B6D8BB6-C48A-465D-9FD5-C18200F67B06}">
      <dgm:prSet/>
      <dgm:spPr/>
      <dgm:t>
        <a:bodyPr/>
        <a:lstStyle/>
        <a:p>
          <a:endParaRPr lang="en-US"/>
        </a:p>
      </dgm:t>
    </dgm:pt>
    <dgm:pt modelId="{19B388E5-AF44-452B-96BD-B17907B21868}">
      <dgm:prSet/>
      <dgm:spPr/>
      <dgm:t>
        <a:bodyPr/>
        <a:lstStyle/>
        <a:p>
          <a:r>
            <a:rPr lang="en-US" dirty="0"/>
            <a:t>Do not rebel against the Lord or fear the people…the Lord is with us</a:t>
          </a:r>
        </a:p>
      </dgm:t>
    </dgm:pt>
    <dgm:pt modelId="{EDAA006C-B8F5-4223-9B76-EE138CC72CF4}" type="parTrans" cxnId="{B36C3190-8CF3-4548-A040-07F3C9A01C3E}">
      <dgm:prSet/>
      <dgm:spPr/>
      <dgm:t>
        <a:bodyPr/>
        <a:lstStyle/>
        <a:p>
          <a:endParaRPr lang="en-US"/>
        </a:p>
      </dgm:t>
    </dgm:pt>
    <dgm:pt modelId="{613E851D-9036-4CEE-9203-29618D944320}" type="sibTrans" cxnId="{B36C3190-8CF3-4548-A040-07F3C9A01C3E}">
      <dgm:prSet/>
      <dgm:spPr/>
      <dgm:t>
        <a:bodyPr/>
        <a:lstStyle/>
        <a:p>
          <a:endParaRPr lang="en-US"/>
        </a:p>
      </dgm:t>
    </dgm:pt>
    <dgm:pt modelId="{02495EEF-E1F0-4E7A-A7DB-B9108FB19688}" type="pres">
      <dgm:prSet presAssocID="{24C16FFD-A87D-44CA-82D3-065C43A41D9B}" presName="linear" presStyleCnt="0">
        <dgm:presLayoutVars>
          <dgm:animLvl val="lvl"/>
          <dgm:resizeHandles val="exact"/>
        </dgm:presLayoutVars>
      </dgm:prSet>
      <dgm:spPr/>
    </dgm:pt>
    <dgm:pt modelId="{C899D002-5B2B-48F8-BBA2-38B36E08427E}" type="pres">
      <dgm:prSet presAssocID="{24DA8D9F-A98A-4DB9-B1E0-C23AC82AA96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5F40375-A9A1-4A5E-B621-79D1C5565D3D}" type="pres">
      <dgm:prSet presAssocID="{24DA8D9F-A98A-4DB9-B1E0-C23AC82AA96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D5B7B03-4CB3-460E-A32B-8569BA492E8D}" type="presOf" srcId="{24C16FFD-A87D-44CA-82D3-065C43A41D9B}" destId="{02495EEF-E1F0-4E7A-A7DB-B9108FB19688}" srcOrd="0" destOrd="0" presId="urn:microsoft.com/office/officeart/2005/8/layout/vList2"/>
    <dgm:cxn modelId="{672FBA12-1BAA-4AAF-B545-91741DD90CFF}" srcId="{24C16FFD-A87D-44CA-82D3-065C43A41D9B}" destId="{24DA8D9F-A98A-4DB9-B1E0-C23AC82AA964}" srcOrd="0" destOrd="0" parTransId="{686BDF39-755F-4BDA-8FD6-3F0C46CAB34F}" sibTransId="{DAD0ED61-8680-4250-B2E7-42A4B98BE792}"/>
    <dgm:cxn modelId="{37846360-B22A-4A02-8777-05596D6B5F2B}" type="presOf" srcId="{19B388E5-AF44-452B-96BD-B17907B21868}" destId="{C5F40375-A9A1-4A5E-B621-79D1C5565D3D}" srcOrd="0" destOrd="2" presId="urn:microsoft.com/office/officeart/2005/8/layout/vList2"/>
    <dgm:cxn modelId="{C955835A-684E-44D5-B999-E3BB9DDA5AFF}" type="presOf" srcId="{24DA8D9F-A98A-4DB9-B1E0-C23AC82AA964}" destId="{C899D002-5B2B-48F8-BBA2-38B36E08427E}" srcOrd="0" destOrd="0" presId="urn:microsoft.com/office/officeart/2005/8/layout/vList2"/>
    <dgm:cxn modelId="{B36C3190-8CF3-4548-A040-07F3C9A01C3E}" srcId="{24DA8D9F-A98A-4DB9-B1E0-C23AC82AA964}" destId="{19B388E5-AF44-452B-96BD-B17907B21868}" srcOrd="2" destOrd="0" parTransId="{EDAA006C-B8F5-4223-9B76-EE138CC72CF4}" sibTransId="{613E851D-9036-4CEE-9203-29618D944320}"/>
    <dgm:cxn modelId="{832C2CAB-C1E6-4F3D-9990-EE90D65D64D2}" type="presOf" srcId="{717CCCC1-BC40-4E65-9E55-0F3FD6D2CFD0}" destId="{C5F40375-A9A1-4A5E-B621-79D1C5565D3D}" srcOrd="0" destOrd="0" presId="urn:microsoft.com/office/officeart/2005/8/layout/vList2"/>
    <dgm:cxn modelId="{3B6D8BB6-C48A-465D-9FD5-C18200F67B06}" srcId="{24DA8D9F-A98A-4DB9-B1E0-C23AC82AA964}" destId="{B2ED4E56-B6CD-4854-AF40-F4A368B15131}" srcOrd="1" destOrd="0" parTransId="{AAEEACF4-6C61-4A8D-ABC1-11FE7BB36F95}" sibTransId="{9D610551-45C0-4FC7-B448-C27B0142B491}"/>
    <dgm:cxn modelId="{15E400D5-A87A-4E30-BC2C-62DD19CE6118}" srcId="{24DA8D9F-A98A-4DB9-B1E0-C23AC82AA964}" destId="{717CCCC1-BC40-4E65-9E55-0F3FD6D2CFD0}" srcOrd="0" destOrd="0" parTransId="{3258D784-DA1E-485C-AB2E-87D6E4B05C3C}" sibTransId="{27B9B2BE-2F49-46F9-9352-5BE61217B178}"/>
    <dgm:cxn modelId="{33ACE2F7-49FF-42F6-9A54-0E913A54FFA8}" type="presOf" srcId="{B2ED4E56-B6CD-4854-AF40-F4A368B15131}" destId="{C5F40375-A9A1-4A5E-B621-79D1C5565D3D}" srcOrd="0" destOrd="1" presId="urn:microsoft.com/office/officeart/2005/8/layout/vList2"/>
    <dgm:cxn modelId="{357180A2-4DD6-4AD1-95D8-7703E2DDBEEB}" type="presParOf" srcId="{02495EEF-E1F0-4E7A-A7DB-B9108FB19688}" destId="{C899D002-5B2B-48F8-BBA2-38B36E08427E}" srcOrd="0" destOrd="0" presId="urn:microsoft.com/office/officeart/2005/8/layout/vList2"/>
    <dgm:cxn modelId="{16B11D8B-FA53-4926-8F69-2A04F27D6D24}" type="presParOf" srcId="{02495EEF-E1F0-4E7A-A7DB-B9108FB19688}" destId="{C5F40375-A9A1-4A5E-B621-79D1C5565D3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D57F0-0E84-48CB-AABA-61CEF9932E6A}">
      <dsp:nvSpPr>
        <dsp:cNvPr id="0" name=""/>
        <dsp:cNvSpPr/>
      </dsp:nvSpPr>
      <dsp:spPr>
        <a:xfrm>
          <a:off x="0" y="310459"/>
          <a:ext cx="5637276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To be contingent</a:t>
          </a:r>
        </a:p>
      </dsp:txBody>
      <dsp:txXfrm>
        <a:off x="52359" y="362818"/>
        <a:ext cx="5532558" cy="967861"/>
      </dsp:txXfrm>
    </dsp:sp>
    <dsp:sp modelId="{8054DF2D-661C-4FA0-AF38-94DFCA5E06F3}">
      <dsp:nvSpPr>
        <dsp:cNvPr id="0" name=""/>
        <dsp:cNvSpPr/>
      </dsp:nvSpPr>
      <dsp:spPr>
        <a:xfrm>
          <a:off x="0" y="1383039"/>
          <a:ext cx="5637276" cy="201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98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Whatever a little child does is contingent on his parents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 little child cannot prepare his own food or take himself to the doctor if sick or hurt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A little child depends on his parents for everything</a:t>
          </a:r>
        </a:p>
      </dsp:txBody>
      <dsp:txXfrm>
        <a:off x="0" y="1383039"/>
        <a:ext cx="5637276" cy="2012039"/>
      </dsp:txXfrm>
    </dsp:sp>
    <dsp:sp modelId="{3899624F-AB32-405F-9B9A-BC818C88F9B9}">
      <dsp:nvSpPr>
        <dsp:cNvPr id="0" name=""/>
        <dsp:cNvSpPr/>
      </dsp:nvSpPr>
      <dsp:spPr>
        <a:xfrm>
          <a:off x="0" y="3395079"/>
          <a:ext cx="5637276" cy="10725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Christians are expected to turn their lives over to God and depend on Him</a:t>
          </a:r>
        </a:p>
      </dsp:txBody>
      <dsp:txXfrm>
        <a:off x="52359" y="3447438"/>
        <a:ext cx="5532558" cy="967861"/>
      </dsp:txXfrm>
    </dsp:sp>
    <dsp:sp modelId="{FF473DF4-4486-4F9E-9EFE-053294D75C1B}">
      <dsp:nvSpPr>
        <dsp:cNvPr id="0" name=""/>
        <dsp:cNvSpPr/>
      </dsp:nvSpPr>
      <dsp:spPr>
        <a:xfrm>
          <a:off x="0" y="4467658"/>
          <a:ext cx="5637276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98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Their lives are to be “contingent” on His will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Mt 18:3-4; Jam 4:15</a:t>
          </a:r>
        </a:p>
      </dsp:txBody>
      <dsp:txXfrm>
        <a:off x="0" y="4467658"/>
        <a:ext cx="5637276" cy="7265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9D002-5B2B-48F8-BBA2-38B36E08427E}">
      <dsp:nvSpPr>
        <dsp:cNvPr id="0" name=""/>
        <dsp:cNvSpPr/>
      </dsp:nvSpPr>
      <dsp:spPr>
        <a:xfrm>
          <a:off x="0" y="75521"/>
          <a:ext cx="9315055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The Lord’s Response  </a:t>
          </a:r>
          <a:r>
            <a:rPr lang="en-US" sz="3300" kern="1200" dirty="0">
              <a:solidFill>
                <a:srgbClr val="FFFF00"/>
              </a:solidFill>
            </a:rPr>
            <a:t>(Josh 14:28-39)</a:t>
          </a:r>
          <a:endParaRPr lang="en-US" sz="3300" kern="1200" dirty="0"/>
        </a:p>
      </dsp:txBody>
      <dsp:txXfrm>
        <a:off x="38638" y="114159"/>
        <a:ext cx="9237779" cy="714229"/>
      </dsp:txXfrm>
    </dsp:sp>
    <dsp:sp modelId="{C5F40375-A9A1-4A5E-B621-79D1C5565D3D}">
      <dsp:nvSpPr>
        <dsp:cNvPr id="0" name=""/>
        <dsp:cNvSpPr/>
      </dsp:nvSpPr>
      <dsp:spPr>
        <a:xfrm>
          <a:off x="0" y="867026"/>
          <a:ext cx="9315055" cy="2083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75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This generation died in the wilderness except Joshua and Caleb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Their sons would be shepherds in the wilderness for 40 years until all those over the age of 40 passed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The 10 spies who brought the evil report died by the plague before the Lord</a:t>
          </a:r>
        </a:p>
      </dsp:txBody>
      <dsp:txXfrm>
        <a:off x="0" y="867026"/>
        <a:ext cx="9315055" cy="20834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0C2D9-6549-46AF-8730-BD26896C108D}">
      <dsp:nvSpPr>
        <dsp:cNvPr id="0" name=""/>
        <dsp:cNvSpPr/>
      </dsp:nvSpPr>
      <dsp:spPr>
        <a:xfrm>
          <a:off x="0" y="90098"/>
          <a:ext cx="5637276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To be pending or undecided</a:t>
          </a:r>
        </a:p>
      </dsp:txBody>
      <dsp:txXfrm>
        <a:off x="62055" y="152153"/>
        <a:ext cx="5513166" cy="1147095"/>
      </dsp:txXfrm>
    </dsp:sp>
    <dsp:sp modelId="{07AB23FC-7D63-4E40-A07C-C27EA87A5495}">
      <dsp:nvSpPr>
        <dsp:cNvPr id="0" name=""/>
        <dsp:cNvSpPr/>
      </dsp:nvSpPr>
      <dsp:spPr>
        <a:xfrm>
          <a:off x="0" y="1361303"/>
          <a:ext cx="5637276" cy="225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98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Christians are not to make decisions based on their own will but rather God’s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Christians do not know what will happen tomorrow or if there will even be a tomorrow</a:t>
          </a:r>
        </a:p>
      </dsp:txBody>
      <dsp:txXfrm>
        <a:off x="0" y="1361303"/>
        <a:ext cx="5637276" cy="2252160"/>
      </dsp:txXfrm>
    </dsp:sp>
    <dsp:sp modelId="{DF181467-5A48-4B0A-9518-5927580A5DA4}">
      <dsp:nvSpPr>
        <dsp:cNvPr id="0" name=""/>
        <dsp:cNvSpPr/>
      </dsp:nvSpPr>
      <dsp:spPr>
        <a:xfrm>
          <a:off x="0" y="3613464"/>
          <a:ext cx="5637276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From our perspective everything is “pending”</a:t>
          </a:r>
        </a:p>
      </dsp:txBody>
      <dsp:txXfrm>
        <a:off x="62055" y="3675519"/>
        <a:ext cx="5513166" cy="1147095"/>
      </dsp:txXfrm>
    </dsp:sp>
    <dsp:sp modelId="{EF0773E9-2A9B-462A-AB44-F394F61AF246}">
      <dsp:nvSpPr>
        <dsp:cNvPr id="0" name=""/>
        <dsp:cNvSpPr/>
      </dsp:nvSpPr>
      <dsp:spPr>
        <a:xfrm>
          <a:off x="0" y="4884669"/>
          <a:ext cx="5637276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98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Mk 13:31-32; Jam 4:14</a:t>
          </a:r>
        </a:p>
      </dsp:txBody>
      <dsp:txXfrm>
        <a:off x="0" y="4884669"/>
        <a:ext cx="5637276" cy="5299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0C2D9-6549-46AF-8730-BD26896C108D}">
      <dsp:nvSpPr>
        <dsp:cNvPr id="0" name=""/>
        <dsp:cNvSpPr/>
      </dsp:nvSpPr>
      <dsp:spPr>
        <a:xfrm>
          <a:off x="0" y="326843"/>
          <a:ext cx="5637276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To place reliance or trust</a:t>
          </a:r>
        </a:p>
      </dsp:txBody>
      <dsp:txXfrm>
        <a:off x="46834" y="373677"/>
        <a:ext cx="5543608" cy="865732"/>
      </dsp:txXfrm>
    </dsp:sp>
    <dsp:sp modelId="{07AB23FC-7D63-4E40-A07C-C27EA87A5495}">
      <dsp:nvSpPr>
        <dsp:cNvPr id="0" name=""/>
        <dsp:cNvSpPr/>
      </dsp:nvSpPr>
      <dsp:spPr>
        <a:xfrm>
          <a:off x="0" y="1286244"/>
          <a:ext cx="5637276" cy="3891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98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We do not depend on people we do not trust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/>
            <a:t>Our dependence on God is linked to our trust in Him</a:t>
          </a:r>
          <a:endParaRPr lang="en-US" sz="3100" kern="1200" dirty="0"/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Is linked to faith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The more faith and trust we have in God, the more dependent we will be on Him</a:t>
          </a:r>
        </a:p>
      </dsp:txBody>
      <dsp:txXfrm>
        <a:off x="0" y="1286244"/>
        <a:ext cx="5637276" cy="389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8B6B3-3033-4F10-B073-948C369E5A24}">
      <dsp:nvSpPr>
        <dsp:cNvPr id="0" name=""/>
        <dsp:cNvSpPr/>
      </dsp:nvSpPr>
      <dsp:spPr>
        <a:xfrm>
          <a:off x="0" y="13292"/>
          <a:ext cx="4506835" cy="879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Physical needs</a:t>
          </a:r>
          <a:endParaRPr lang="en-US" sz="2800" kern="1200" dirty="0"/>
        </a:p>
      </dsp:txBody>
      <dsp:txXfrm>
        <a:off x="42950" y="56242"/>
        <a:ext cx="4420935" cy="793940"/>
      </dsp:txXfrm>
    </dsp:sp>
    <dsp:sp modelId="{3D2C3AD5-085C-4278-97F3-2572FB2B8724}">
      <dsp:nvSpPr>
        <dsp:cNvPr id="0" name=""/>
        <dsp:cNvSpPr/>
      </dsp:nvSpPr>
      <dsp:spPr>
        <a:xfrm>
          <a:off x="0" y="893132"/>
          <a:ext cx="4506835" cy="2821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092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 err="1"/>
            <a:t>Neh</a:t>
          </a:r>
          <a:r>
            <a:rPr lang="en-US" sz="2200" kern="1200" dirty="0"/>
            <a:t> 9:20-21 “</a:t>
          </a:r>
          <a:r>
            <a:rPr lang="en-US" sz="2200" kern="1200" baseline="30000" dirty="0"/>
            <a:t>20 </a:t>
          </a:r>
          <a:r>
            <a:rPr lang="en-US" sz="2200" kern="1200" dirty="0"/>
            <a:t>You also gave Your good Spirit to instruct them,</a:t>
          </a:r>
          <a:br>
            <a:rPr lang="en-US" sz="2200" kern="1200" dirty="0"/>
          </a:br>
          <a:r>
            <a:rPr lang="en-US" sz="2200" kern="1200" dirty="0"/>
            <a:t>And did not withhold Your manna from their mouth, And gave them water for their thirst. </a:t>
          </a:r>
          <a:r>
            <a:rPr lang="en-US" sz="2200" kern="1200" baseline="30000" dirty="0"/>
            <a:t>21 </a:t>
          </a:r>
          <a:r>
            <a:rPr lang="en-US" sz="2200" kern="1200" dirty="0"/>
            <a:t>Forty years You sustained them in the wilderness; They lacked nothing;</a:t>
          </a:r>
          <a:br>
            <a:rPr lang="en-US" sz="2200" kern="1200" dirty="0"/>
          </a:br>
          <a:r>
            <a:rPr lang="en-US" sz="2200" kern="1200" dirty="0"/>
            <a:t>Their clothes did not wear out</a:t>
          </a:r>
          <a:br>
            <a:rPr lang="en-US" sz="2200" kern="1200" dirty="0"/>
          </a:br>
          <a:r>
            <a:rPr lang="en-US" sz="2200" kern="1200" dirty="0"/>
            <a:t>And their feet did not swell.</a:t>
          </a:r>
        </a:p>
      </dsp:txBody>
      <dsp:txXfrm>
        <a:off x="0" y="893132"/>
        <a:ext cx="4506835" cy="28214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A942A-04E3-41A0-9D59-8F8F3665E9B2}">
      <dsp:nvSpPr>
        <dsp:cNvPr id="0" name=""/>
        <dsp:cNvSpPr/>
      </dsp:nvSpPr>
      <dsp:spPr>
        <a:xfrm>
          <a:off x="0" y="2"/>
          <a:ext cx="4506835" cy="37278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2 Tim 3:16-17 </a:t>
          </a:r>
          <a:r>
            <a:rPr lang="en-US" sz="2200" kern="1200" dirty="0">
              <a:solidFill>
                <a:schemeClr val="bg1"/>
              </a:solidFill>
            </a:rPr>
            <a:t>“All scripture is given by inspiration of God, and is profitable for doctrine, for reproof, for correction, for instruction in righteousness: </a:t>
          </a:r>
          <a:r>
            <a:rPr lang="en-US" sz="2200" kern="1200" baseline="30000" dirty="0">
              <a:solidFill>
                <a:schemeClr val="bg1"/>
              </a:solidFill>
            </a:rPr>
            <a:t>17 </a:t>
          </a:r>
          <a:r>
            <a:rPr lang="en-US" sz="2200" kern="1200" dirty="0">
              <a:solidFill>
                <a:schemeClr val="bg1"/>
              </a:solidFill>
            </a:rPr>
            <a:t>That the man of God may be perfect, thoroughly furnished unto all good works.”</a:t>
          </a:r>
        </a:p>
      </dsp:txBody>
      <dsp:txXfrm>
        <a:off x="181978" y="181980"/>
        <a:ext cx="4142879" cy="3363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A942A-04E3-41A0-9D59-8F8F3665E9B2}">
      <dsp:nvSpPr>
        <dsp:cNvPr id="0" name=""/>
        <dsp:cNvSpPr/>
      </dsp:nvSpPr>
      <dsp:spPr>
        <a:xfrm>
          <a:off x="0" y="48725"/>
          <a:ext cx="4506835" cy="36303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</a:rPr>
            <a:t>1 Pet 2:2 </a:t>
          </a:r>
          <a:r>
            <a:rPr lang="en-US" sz="2200" kern="1200" dirty="0">
              <a:solidFill>
                <a:schemeClr val="bg1"/>
              </a:solidFill>
            </a:rPr>
            <a:t>“As newborn babes, desire the sincere milk of the word, that ye may grow thereby:”</a:t>
          </a:r>
        </a:p>
      </dsp:txBody>
      <dsp:txXfrm>
        <a:off x="177221" y="225946"/>
        <a:ext cx="4152393" cy="32759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9D002-5B2B-48F8-BBA2-38B36E08427E}">
      <dsp:nvSpPr>
        <dsp:cNvPr id="0" name=""/>
        <dsp:cNvSpPr/>
      </dsp:nvSpPr>
      <dsp:spPr>
        <a:xfrm>
          <a:off x="0" y="36281"/>
          <a:ext cx="9315055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Report of 10 of the 12</a:t>
          </a:r>
        </a:p>
      </dsp:txBody>
      <dsp:txXfrm>
        <a:off x="37467" y="73748"/>
        <a:ext cx="9240121" cy="692586"/>
      </dsp:txXfrm>
    </dsp:sp>
    <dsp:sp modelId="{C5F40375-A9A1-4A5E-B621-79D1C5565D3D}">
      <dsp:nvSpPr>
        <dsp:cNvPr id="0" name=""/>
        <dsp:cNvSpPr/>
      </dsp:nvSpPr>
      <dsp:spPr>
        <a:xfrm>
          <a:off x="0" y="803802"/>
          <a:ext cx="9315055" cy="218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75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We are not able to go up against the people for they are stronger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It is a land that devours its inhabitants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The people are all of great stature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We were like grasshoppers in the sight of the people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Let us return to Egypt</a:t>
          </a:r>
        </a:p>
      </dsp:txBody>
      <dsp:txXfrm>
        <a:off x="0" y="803802"/>
        <a:ext cx="9315055" cy="21859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9D002-5B2B-48F8-BBA2-38B36E08427E}">
      <dsp:nvSpPr>
        <dsp:cNvPr id="0" name=""/>
        <dsp:cNvSpPr/>
      </dsp:nvSpPr>
      <dsp:spPr>
        <a:xfrm>
          <a:off x="0" y="178684"/>
          <a:ext cx="9315055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Report of Joshua and Caleb</a:t>
          </a:r>
        </a:p>
      </dsp:txBody>
      <dsp:txXfrm>
        <a:off x="36296" y="214980"/>
        <a:ext cx="9242463" cy="670943"/>
      </dsp:txXfrm>
    </dsp:sp>
    <dsp:sp modelId="{C5F40375-A9A1-4A5E-B621-79D1C5565D3D}">
      <dsp:nvSpPr>
        <dsp:cNvPr id="0" name=""/>
        <dsp:cNvSpPr/>
      </dsp:nvSpPr>
      <dsp:spPr>
        <a:xfrm>
          <a:off x="0" y="922219"/>
          <a:ext cx="9315055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75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Let us go at once and take the land as we are well  able to overcome it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If the Lord delights in us then He will bring us into this land and give it to us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Do not rebel against the Lord or fear the people…the Lord is with us</a:t>
          </a:r>
        </a:p>
      </dsp:txBody>
      <dsp:txXfrm>
        <a:off x="0" y="922219"/>
        <a:ext cx="9315055" cy="1925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435566-7DD6-3459-7151-9F7D79878D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494D9A-32EC-B369-5FD8-CB8E382A2C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535B7-4AD1-4632-9EC7-46C6704C59D7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CC12A9-8B8F-91F1-4732-759D9BCE5F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4A8B3-C8E1-137A-1816-FB954287F8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60ED9E-15EA-4F5D-9947-A57ACE53F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7145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AM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C6A344-F952-4FAB-95E8-9A11F0B1BC53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1162050"/>
            <a:ext cx="5019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F10509-1DCC-43B2-9877-A4FEA7401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477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 18:3-4 “</a:t>
            </a:r>
            <a:r>
              <a:rPr lang="en-US" baseline="30000" dirty="0"/>
              <a:t>3 </a:t>
            </a:r>
            <a:r>
              <a:rPr lang="en-US" dirty="0"/>
              <a:t>And said, Verily I say unto you, Except ye be converted, and become as little children, ye shall not enter into the kingdom of heaven.</a:t>
            </a:r>
          </a:p>
          <a:p>
            <a:r>
              <a:rPr lang="en-US" baseline="30000" dirty="0"/>
              <a:t>4 </a:t>
            </a:r>
            <a:r>
              <a:rPr lang="en-US" dirty="0"/>
              <a:t>Whosoever therefore shall humble himself as this little child, the same is greatest in the kingdom of heaven.</a:t>
            </a:r>
          </a:p>
          <a:p>
            <a:endParaRPr lang="en-US" dirty="0"/>
          </a:p>
          <a:p>
            <a:r>
              <a:rPr lang="en-US" dirty="0"/>
              <a:t>Jam 4:15 “</a:t>
            </a:r>
            <a:r>
              <a:rPr lang="en-US" baseline="30000" dirty="0"/>
              <a:t>15 </a:t>
            </a:r>
            <a:r>
              <a:rPr lang="en-US" dirty="0"/>
              <a:t>For that ye ought to say, If the Lord will, we shall live, and do this, or that.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0509-1DCC-43B2-9877-A4FEA7401900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B1E9FF9-8406-F144-2751-C9FE057F6D3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1476506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0509-1DCC-43B2-9877-A4FEA7401900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31165C7-9349-B1FB-DB8E-E31BB75AFE8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18997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0509-1DCC-43B2-9877-A4FEA7401900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94A7113B-9850-DCF2-047B-E4C3DC5641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20290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Mk 13:31-32 “</a:t>
            </a:r>
            <a:r>
              <a:rPr lang="en-US" baseline="30000" dirty="0"/>
              <a:t>31 </a:t>
            </a:r>
            <a:r>
              <a:rPr lang="en-US" dirty="0"/>
              <a:t>Heaven and earth shall pass away: but my words shall not pass away.</a:t>
            </a:r>
          </a:p>
          <a:p>
            <a:r>
              <a:rPr lang="en-US" baseline="30000" dirty="0"/>
              <a:t>32 </a:t>
            </a:r>
            <a:r>
              <a:rPr lang="en-US" dirty="0"/>
              <a:t>But of that day and that hour </a:t>
            </a:r>
            <a:r>
              <a:rPr lang="en-US" dirty="0" err="1"/>
              <a:t>knoweth</a:t>
            </a:r>
            <a:r>
              <a:rPr lang="en-US" dirty="0"/>
              <a:t> no man, no, not the angels which are in heaven, neither the Son, but the Father.”</a:t>
            </a:r>
          </a:p>
          <a:p>
            <a:endParaRPr lang="en-US" dirty="0"/>
          </a:p>
          <a:p>
            <a:r>
              <a:rPr lang="en-US" dirty="0"/>
              <a:t>Jam 4:13-14 “</a:t>
            </a:r>
            <a:r>
              <a:rPr lang="en-US" baseline="30000" dirty="0"/>
              <a:t>13 </a:t>
            </a:r>
            <a:r>
              <a:rPr lang="en-US" dirty="0"/>
              <a:t>Go to now, ye that say, To day or to morrow we will go into such a city, and continue there a year, and buy and sell, and get gain:</a:t>
            </a:r>
          </a:p>
          <a:p>
            <a:r>
              <a:rPr lang="en-US" baseline="30000" dirty="0"/>
              <a:t>14 </a:t>
            </a:r>
            <a:r>
              <a:rPr lang="en-US" dirty="0"/>
              <a:t>Whereas ye know not what shall be on the morrow. For what is your life? It is even a </a:t>
            </a:r>
            <a:r>
              <a:rPr lang="en-US" dirty="0" err="1"/>
              <a:t>vapour</a:t>
            </a:r>
            <a:r>
              <a:rPr lang="en-US" dirty="0"/>
              <a:t>, that </a:t>
            </a:r>
            <a:r>
              <a:rPr lang="en-US" dirty="0" err="1"/>
              <a:t>appeareth</a:t>
            </a:r>
            <a:r>
              <a:rPr lang="en-US" dirty="0"/>
              <a:t> for a little time, and then </a:t>
            </a:r>
            <a:r>
              <a:rPr lang="en-US" dirty="0" err="1"/>
              <a:t>vanisheth</a:t>
            </a:r>
            <a:r>
              <a:rPr lang="en-US" dirty="0"/>
              <a:t> away.”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0509-1DCC-43B2-9877-A4FEA7401900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01FD766-A327-7B05-B571-C36E7A719A1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69431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Mk 13:31-32 “</a:t>
            </a:r>
            <a:r>
              <a:rPr lang="en-US" baseline="30000" dirty="0"/>
              <a:t>31 </a:t>
            </a:r>
            <a:r>
              <a:rPr lang="en-US" dirty="0"/>
              <a:t>Heaven and earth shall pass away: but my words shall not pass away.</a:t>
            </a:r>
          </a:p>
          <a:p>
            <a:r>
              <a:rPr lang="en-US" baseline="30000" dirty="0"/>
              <a:t>32 </a:t>
            </a:r>
            <a:r>
              <a:rPr lang="en-US" dirty="0"/>
              <a:t>But of that day and that hour </a:t>
            </a:r>
            <a:r>
              <a:rPr lang="en-US" dirty="0" err="1"/>
              <a:t>knoweth</a:t>
            </a:r>
            <a:r>
              <a:rPr lang="en-US" dirty="0"/>
              <a:t> no man, no, not the angels which are in heaven, neither the Son, but the Father.”</a:t>
            </a:r>
          </a:p>
          <a:p>
            <a:endParaRPr lang="en-US" dirty="0"/>
          </a:p>
          <a:p>
            <a:r>
              <a:rPr lang="en-US" dirty="0"/>
              <a:t>Jam 4:13-14 “</a:t>
            </a:r>
            <a:r>
              <a:rPr lang="en-US" baseline="30000" dirty="0"/>
              <a:t>13 </a:t>
            </a:r>
            <a:r>
              <a:rPr lang="en-US" dirty="0"/>
              <a:t>Go to now, ye that say, To day or to morrow we will go into such a city, and continue there a year, and buy and sell, and get gain:</a:t>
            </a:r>
          </a:p>
          <a:p>
            <a:r>
              <a:rPr lang="en-US" baseline="30000" dirty="0"/>
              <a:t>14 </a:t>
            </a:r>
            <a:r>
              <a:rPr lang="en-US" dirty="0"/>
              <a:t>Whereas ye know not what shall be on the morrow. For what is your life? It is even a </a:t>
            </a:r>
            <a:r>
              <a:rPr lang="en-US" dirty="0" err="1"/>
              <a:t>vapour</a:t>
            </a:r>
            <a:r>
              <a:rPr lang="en-US" dirty="0"/>
              <a:t>, that </a:t>
            </a:r>
            <a:r>
              <a:rPr lang="en-US" dirty="0" err="1"/>
              <a:t>appeareth</a:t>
            </a:r>
            <a:r>
              <a:rPr lang="en-US" dirty="0"/>
              <a:t> for a little time, and then </a:t>
            </a:r>
            <a:r>
              <a:rPr lang="en-US" dirty="0" err="1"/>
              <a:t>vanisheth</a:t>
            </a:r>
            <a:r>
              <a:rPr lang="en-US" dirty="0"/>
              <a:t> away.”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0509-1DCC-43B2-9877-A4FEA7401900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60DF3DC-DEE3-6E85-D2F5-CBF2407E20E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67264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0509-1DCC-43B2-9877-A4FEA7401900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E1B883D-91AA-DB6F-4E66-372841E393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82320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Mt 6:25 “</a:t>
            </a:r>
            <a:r>
              <a:rPr lang="en-US" baseline="30000" dirty="0"/>
              <a:t>25 </a:t>
            </a:r>
            <a:r>
              <a:rPr lang="en-US" dirty="0"/>
              <a:t>“Therefore I say to you, do not worry about your life, what you will eat or what you will drink; nor about your body, what you will put on. Is not life more than food and the body more than clothing?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0509-1DCC-43B2-9877-A4FEA7401900}" type="slidenum">
              <a:rPr lang="en-US" smtClean="0"/>
              <a:t>6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925717F-9121-A87F-21BE-9F538BD83CF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248857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0509-1DCC-43B2-9877-A4FEA7401900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DF243F3-5ECB-1130-4EA5-BFBFED1CDA8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1631734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0509-1DCC-43B2-9877-A4FEA7401900}" type="slidenum">
              <a:rPr lang="en-US" smtClean="0"/>
              <a:t>8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F46C832-9A35-742D-9B9B-0F70C33F227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1910700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0509-1DCC-43B2-9877-A4FEA7401900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EAB4CE5E-9F77-69EA-6388-4676DB0E65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884447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10509-1DCC-43B2-9877-A4FEA7401900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D3D9B1D-D9B7-A766-EDDC-E8E4997BF53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AM Sermon</a:t>
            </a:r>
          </a:p>
        </p:txBody>
      </p:sp>
    </p:spTree>
    <p:extLst>
      <p:ext uri="{BB962C8B-B14F-4D97-AF65-F5344CB8AC3E}">
        <p14:creationId xmlns:p14="http://schemas.microsoft.com/office/powerpoint/2010/main" val="391736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1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4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8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7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2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9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CDCAE-DA80-4C7B-8005-FE19F400ACD6}" type="datetimeFigureOut">
              <a:rPr lang="en-US" smtClean="0"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45F23-A80A-434D-8CF8-163E579FE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8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A838A203-2BEA-4ECF-B0CC-9B9546E77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717" y="0"/>
            <a:ext cx="680436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4F6EB-5E43-2ECE-C6DB-1149087CB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01" y="640081"/>
            <a:ext cx="5647131" cy="3849244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6300" dirty="0">
                <a:solidFill>
                  <a:schemeClr val="bg1"/>
                </a:solidFill>
              </a:rPr>
              <a:t>Make your Declaration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ED66A-44CD-CA9F-DFE9-5A0DC8299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101" y="4627755"/>
            <a:ext cx="5647131" cy="1590165"/>
          </a:xfrm>
          <a:noFill/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“I live in Dependence on God”</a:t>
            </a:r>
          </a:p>
        </p:txBody>
      </p:sp>
      <p:pic>
        <p:nvPicPr>
          <p:cNvPr id="7" name="Picture 6" descr="A person lifting weights&#10;&#10;Description automatically generated with medium confidence">
            <a:extLst>
              <a:ext uri="{FF2B5EF4-FFF2-40B4-BE49-F238E27FC236}">
                <a16:creationId xmlns:a16="http://schemas.microsoft.com/office/drawing/2014/main" id="{2E7373AD-859F-17C1-A031-F50185E30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3" b="-1"/>
          <a:stretch/>
        </p:blipFill>
        <p:spPr>
          <a:xfrm>
            <a:off x="6797649" y="10"/>
            <a:ext cx="417240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E159E-93CC-4F4E-854F-A731891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38885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F4DC2-6F9C-76E6-EC26-39D4E44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83" y="679927"/>
            <a:ext cx="4558023" cy="2270664"/>
          </a:xfrm>
        </p:spPr>
        <p:txBody>
          <a:bodyPr>
            <a:normAutofit/>
          </a:bodyPr>
          <a:lstStyle/>
          <a:p>
            <a:r>
              <a:rPr lang="en-US"/>
              <a:t>Example of Failure to Depend on God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4627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24D79E-4C7E-4A03-BC98-C11627ED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9821" y="73152"/>
            <a:ext cx="1061065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4226CB9-AAE1-46B6-9936-1C5F16126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D742D28-AF83-4049-B1E5-3B8C63FC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2B66613-362C-4881-A297-73A6D986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095AE55-BD70-4677-8988-688DFA3A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3FC3E90-8A63-4152-92ED-8196DCB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9E194FA-170D-410B-980F-656A0C00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6C46A6E9-2503-4458-B643-A704F1D4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90039F9D-222F-4D8E-B502-543BEEFC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1543C8F8-F06A-4F56-A1C8-380B309B9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6E87739D-1D42-42FA-9790-B7DF61CBF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05029ACE-6799-4197-873B-B5F61B965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D9A3E88D-C7C3-4426-8069-D642CD11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125D27B-B124-4B5D-9CC1-169BF2A99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087664C-11B9-4631-ABF5-940AE79E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6EE431E-21F6-422E-94B7-5CD5980E4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7A3CEC9-DFB6-43FE-9CC5-DDA19B5A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79ADC73-1C5F-4F12-A3A1-C0BCE82A2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20130EC-78F4-42AA-9E20-2D0F481F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6353D739-20D4-4D5A-9A57-707C5AD88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48A8E3F-A128-4F3D-926C-77185809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 descr="Image result for the twelve spies">
            <a:extLst>
              <a:ext uri="{FF2B5EF4-FFF2-40B4-BE49-F238E27FC236}">
                <a16:creationId xmlns:a16="http://schemas.microsoft.com/office/drawing/2014/main" id="{58955099-DA57-71C4-B25D-0C8240F6BCB4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b="7853"/>
          <a:stretch/>
        </p:blipFill>
        <p:spPr bwMode="auto">
          <a:xfrm>
            <a:off x="5945978" y="10"/>
            <a:ext cx="5026822" cy="3233973"/>
          </a:xfrm>
          <a:prstGeom prst="rect">
            <a:avLst/>
          </a:prstGeom>
          <a:noFill/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2"/>
            <a:ext cx="546273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5EF49-D9AD-F6AB-6CC0-FAE73917A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572998"/>
              </p:ext>
            </p:extLst>
          </p:nvPr>
        </p:nvGraphicFramePr>
        <p:xfrm>
          <a:off x="1049984" y="3540334"/>
          <a:ext cx="9315055" cy="3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5118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E159E-93CC-4F4E-854F-A731891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38885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F4DC2-6F9C-76E6-EC26-39D4E44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83" y="679927"/>
            <a:ext cx="4558023" cy="2270664"/>
          </a:xfrm>
        </p:spPr>
        <p:txBody>
          <a:bodyPr>
            <a:normAutofit/>
          </a:bodyPr>
          <a:lstStyle/>
          <a:p>
            <a:r>
              <a:rPr lang="en-US"/>
              <a:t>Example of Failure to Depend on God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4627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24D79E-4C7E-4A03-BC98-C11627ED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9821" y="73152"/>
            <a:ext cx="1061065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4226CB9-AAE1-46B6-9936-1C5F16126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D742D28-AF83-4049-B1E5-3B8C63FC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2B66613-362C-4881-A297-73A6D986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095AE55-BD70-4677-8988-688DFA3A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3FC3E90-8A63-4152-92ED-8196DCB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9E194FA-170D-410B-980F-656A0C00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6C46A6E9-2503-4458-B643-A704F1D4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90039F9D-222F-4D8E-B502-543BEEFC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1543C8F8-F06A-4F56-A1C8-380B309B9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6E87739D-1D42-42FA-9790-B7DF61CBF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05029ACE-6799-4197-873B-B5F61B965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D9A3E88D-C7C3-4426-8069-D642CD11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125D27B-B124-4B5D-9CC1-169BF2A99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087664C-11B9-4631-ABF5-940AE79E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6EE431E-21F6-422E-94B7-5CD5980E4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7A3CEC9-DFB6-43FE-9CC5-DDA19B5A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79ADC73-1C5F-4F12-A3A1-C0BCE82A2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20130EC-78F4-42AA-9E20-2D0F481F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6353D739-20D4-4D5A-9A57-707C5AD88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48A8E3F-A128-4F3D-926C-77185809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 descr="Image result for the twelve spies">
            <a:extLst>
              <a:ext uri="{FF2B5EF4-FFF2-40B4-BE49-F238E27FC236}">
                <a16:creationId xmlns:a16="http://schemas.microsoft.com/office/drawing/2014/main" id="{58955099-DA57-71C4-B25D-0C8240F6BCB4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b="7853"/>
          <a:stretch/>
        </p:blipFill>
        <p:spPr bwMode="auto">
          <a:xfrm>
            <a:off x="5945978" y="10"/>
            <a:ext cx="5026822" cy="3233973"/>
          </a:xfrm>
          <a:prstGeom prst="rect">
            <a:avLst/>
          </a:prstGeom>
          <a:noFill/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2"/>
            <a:ext cx="546273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5EF49-D9AD-F6AB-6CC0-FAE73917A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536538"/>
              </p:ext>
            </p:extLst>
          </p:nvPr>
        </p:nvGraphicFramePr>
        <p:xfrm>
          <a:off x="1049984" y="3540334"/>
          <a:ext cx="9315055" cy="3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5047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E159E-93CC-4F4E-854F-A731891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38885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F4DC2-6F9C-76E6-EC26-39D4E44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83" y="679927"/>
            <a:ext cx="4558023" cy="2270664"/>
          </a:xfrm>
        </p:spPr>
        <p:txBody>
          <a:bodyPr>
            <a:normAutofit/>
          </a:bodyPr>
          <a:lstStyle/>
          <a:p>
            <a:r>
              <a:rPr lang="en-US" dirty="0"/>
              <a:t>Example of Failure to Depend on God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4627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24D79E-4C7E-4A03-BC98-C11627ED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9821" y="73152"/>
            <a:ext cx="1061065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4226CB9-AAE1-46B6-9936-1C5F16126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D742D28-AF83-4049-B1E5-3B8C63FC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2B66613-362C-4881-A297-73A6D986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095AE55-BD70-4677-8988-688DFA3A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3FC3E90-8A63-4152-92ED-8196DCB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9E194FA-170D-410B-980F-656A0C00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6C46A6E9-2503-4458-B643-A704F1D4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90039F9D-222F-4D8E-B502-543BEEFC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1543C8F8-F06A-4F56-A1C8-380B309B9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6E87739D-1D42-42FA-9790-B7DF61CBF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05029ACE-6799-4197-873B-B5F61B965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D9A3E88D-C7C3-4426-8069-D642CD11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125D27B-B124-4B5D-9CC1-169BF2A99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087664C-11B9-4631-ABF5-940AE79E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6EE431E-21F6-422E-94B7-5CD5980E4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7A3CEC9-DFB6-43FE-9CC5-DDA19B5A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79ADC73-1C5F-4F12-A3A1-C0BCE82A2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20130EC-78F4-42AA-9E20-2D0F481F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6353D739-20D4-4D5A-9A57-707C5AD88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48A8E3F-A128-4F3D-926C-77185809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2"/>
            <a:ext cx="546273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5EF49-D9AD-F6AB-6CC0-FAE73917A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366262"/>
              </p:ext>
            </p:extLst>
          </p:nvPr>
        </p:nvGraphicFramePr>
        <p:xfrm>
          <a:off x="1049984" y="3540334"/>
          <a:ext cx="9315055" cy="3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" name="Content Placeholder 6" descr="Image result for psalm 49">
            <a:extLst>
              <a:ext uri="{FF2B5EF4-FFF2-40B4-BE49-F238E27FC236}">
                <a16:creationId xmlns:a16="http://schemas.microsoft.com/office/drawing/2014/main" id="{DA79C701-0123-68DD-A923-0FD6D3949747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85" y="0"/>
            <a:ext cx="5031171" cy="32280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1AA4FF-AD4F-ECBC-BA81-50FADBB5ECAE}"/>
              </a:ext>
            </a:extLst>
          </p:cNvPr>
          <p:cNvSpPr txBox="1"/>
          <p:nvPr/>
        </p:nvSpPr>
        <p:spPr>
          <a:xfrm>
            <a:off x="607761" y="3228017"/>
            <a:ext cx="8957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Those who boast in their riches and wealth cannot redeem their brother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Leaving wealth to others with the expectation it will exist forever…is futile…man does not exist forever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Men will praise those who do well for themselves but these will still all one day die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6112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7" descr="Image result for lk 12:16-21">
            <a:extLst>
              <a:ext uri="{FF2B5EF4-FFF2-40B4-BE49-F238E27FC236}">
                <a16:creationId xmlns:a16="http://schemas.microsoft.com/office/drawing/2014/main" id="{8BBF0C46-DBC3-7CCD-C40E-773A9919678C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0"/>
          <a:stretch/>
        </p:blipFill>
        <p:spPr bwMode="auto">
          <a:xfrm>
            <a:off x="20" y="1282"/>
            <a:ext cx="109727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989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09728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2368E-8E77-E6F3-B70E-9948BB7C1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873" y="489507"/>
            <a:ext cx="2782447" cy="1655483"/>
          </a:xfrm>
        </p:spPr>
        <p:txBody>
          <a:bodyPr anchor="b">
            <a:normAutofit/>
          </a:bodyPr>
          <a:lstStyle/>
          <a:p>
            <a:endParaRPr lang="en-US" sz="3800" dirty="0"/>
          </a:p>
        </p:txBody>
      </p:sp>
      <p:pic>
        <p:nvPicPr>
          <p:cNvPr id="4" name="Content Placeholder 8" descr="Image result for ask yourself">
            <a:extLst>
              <a:ext uri="{FF2B5EF4-FFF2-40B4-BE49-F238E27FC236}">
                <a16:creationId xmlns:a16="http://schemas.microsoft.com/office/drawing/2014/main" id="{C8B1EE17-9010-56F6-B4EC-E9012046EC7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r="434" b="-2"/>
          <a:stretch/>
        </p:blipFill>
        <p:spPr bwMode="auto">
          <a:xfrm>
            <a:off x="20" y="431"/>
            <a:ext cx="7303750" cy="640831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A19C2-76F3-FF00-B913-AF33C6B1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8869" y="1773517"/>
            <a:ext cx="2648532" cy="5878987"/>
          </a:xfrm>
        </p:spPr>
        <p:txBody>
          <a:bodyPr>
            <a:normAutofit/>
          </a:bodyPr>
          <a:lstStyle/>
          <a:p>
            <a:r>
              <a:rPr lang="en-US" sz="3200" dirty="0"/>
              <a:t>Am I ready to make a declaration that I am going to live my life “in dependence on God?” </a:t>
            </a:r>
          </a:p>
          <a:p>
            <a:pPr marL="0" indent="0">
              <a:buNone/>
            </a:pPr>
            <a:endParaRPr lang="en-US" sz="19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109727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7303769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8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AAD900-973E-C920-91E8-8C4F1CA93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66" y="620392"/>
            <a:ext cx="3427442" cy="5504688"/>
          </a:xfrm>
        </p:spPr>
        <p:txBody>
          <a:bodyPr>
            <a:normAutofit/>
          </a:bodyPr>
          <a:lstStyle/>
          <a:p>
            <a:r>
              <a:rPr lang="en-US" sz="5700">
                <a:solidFill>
                  <a:schemeClr val="bg1"/>
                </a:solidFill>
              </a:rPr>
              <a:t>Depend Defined (Webster)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5B6F40-4D87-E4E9-8AF2-D8CDC4722A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681329"/>
              </p:ext>
            </p:extLst>
          </p:nvPr>
        </p:nvGraphicFramePr>
        <p:xfrm>
          <a:off x="4921550" y="620392"/>
          <a:ext cx="5637276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188416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8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F4DC2-6F9C-76E6-EC26-39D4E44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66" y="620392"/>
            <a:ext cx="3427442" cy="5504688"/>
          </a:xfrm>
        </p:spPr>
        <p:txBody>
          <a:bodyPr>
            <a:normAutofit/>
          </a:bodyPr>
          <a:lstStyle/>
          <a:p>
            <a:r>
              <a:rPr lang="en-US" sz="5700">
                <a:solidFill>
                  <a:schemeClr val="bg1"/>
                </a:solidFill>
              </a:rPr>
              <a:t>Depend Defined (Webster)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5EF49-D9AD-F6AB-6CC0-FAE73917A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717301"/>
              </p:ext>
            </p:extLst>
          </p:nvPr>
        </p:nvGraphicFramePr>
        <p:xfrm>
          <a:off x="4921550" y="620392"/>
          <a:ext cx="5637276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4846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838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F4DC2-6F9C-76E6-EC26-39D4E44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66" y="620392"/>
            <a:ext cx="3427442" cy="5504688"/>
          </a:xfrm>
        </p:spPr>
        <p:txBody>
          <a:bodyPr>
            <a:normAutofit/>
          </a:bodyPr>
          <a:lstStyle/>
          <a:p>
            <a:r>
              <a:rPr lang="en-US" sz="5700">
                <a:solidFill>
                  <a:schemeClr val="bg1"/>
                </a:solidFill>
              </a:rPr>
              <a:t>Depend Defined (Webster)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5EF49-D9AD-F6AB-6CC0-FAE73917A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19426"/>
              </p:ext>
            </p:extLst>
          </p:nvPr>
        </p:nvGraphicFramePr>
        <p:xfrm>
          <a:off x="4921550" y="620392"/>
          <a:ext cx="5637276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970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740" y="635715"/>
            <a:ext cx="10027994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1F4DC2-6F9C-76E6-EC26-39D4E44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52" y="759805"/>
            <a:ext cx="9275868" cy="1325563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Dependent on God</a:t>
            </a:r>
          </a:p>
        </p:txBody>
      </p:sp>
      <p:pic>
        <p:nvPicPr>
          <p:cNvPr id="6" name="Content Placeholder 6" descr="Image result for physical needs">
            <a:extLst>
              <a:ext uri="{FF2B5EF4-FFF2-40B4-BE49-F238E27FC236}">
                <a16:creationId xmlns:a16="http://schemas.microsoft.com/office/drawing/2014/main" id="{68F54E0A-69A4-BC4E-0AE5-C7844A17766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601" y="2543175"/>
            <a:ext cx="4322164" cy="3555020"/>
          </a:xfrm>
          <a:prstGeom prst="rect">
            <a:avLst/>
          </a:prstGeom>
          <a:noFill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5EF49-D9AD-F6AB-6CC0-FAE73917A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125376"/>
              </p:ext>
            </p:extLst>
          </p:nvPr>
        </p:nvGraphicFramePr>
        <p:xfrm>
          <a:off x="1282413" y="2494450"/>
          <a:ext cx="4506835" cy="372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1663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740" y="635715"/>
            <a:ext cx="10027994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1F4DC2-6F9C-76E6-EC26-39D4E44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52" y="759805"/>
            <a:ext cx="9275868" cy="1325563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Dependent on God</a:t>
            </a:r>
          </a:p>
        </p:txBody>
      </p:sp>
      <p:pic>
        <p:nvPicPr>
          <p:cNvPr id="6" name="Content Placeholder 6" descr="Image result for physical needs">
            <a:extLst>
              <a:ext uri="{FF2B5EF4-FFF2-40B4-BE49-F238E27FC236}">
                <a16:creationId xmlns:a16="http://schemas.microsoft.com/office/drawing/2014/main" id="{68F54E0A-69A4-BC4E-0AE5-C7844A17766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6601" y="2543175"/>
            <a:ext cx="4322164" cy="3555020"/>
          </a:xfrm>
          <a:prstGeom prst="rect">
            <a:avLst/>
          </a:prstGeom>
          <a:noFill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5EF49-D9AD-F6AB-6CC0-FAE73917A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733512"/>
              </p:ext>
            </p:extLst>
          </p:nvPr>
        </p:nvGraphicFramePr>
        <p:xfrm>
          <a:off x="1144018" y="2515676"/>
          <a:ext cx="4506835" cy="340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9232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740" y="635715"/>
            <a:ext cx="10027994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1F4DC2-6F9C-76E6-EC26-39D4E44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52" y="759805"/>
            <a:ext cx="9275868" cy="1325563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Dependent on God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5EF49-D9AD-F6AB-6CC0-FAE73917A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648253"/>
              </p:ext>
            </p:extLst>
          </p:nvPr>
        </p:nvGraphicFramePr>
        <p:xfrm>
          <a:off x="1282413" y="2494450"/>
          <a:ext cx="4506835" cy="372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36B269F-8242-DC95-BF50-0ECF87564D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4270" y="2473081"/>
            <a:ext cx="4332371" cy="36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00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3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740" y="635715"/>
            <a:ext cx="10027994" cy="2482136"/>
            <a:chOff x="409710" y="635715"/>
            <a:chExt cx="11142208" cy="2482136"/>
          </a:xfrm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1F4DC2-6F9C-76E6-EC26-39D4E44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52" y="759805"/>
            <a:ext cx="9275868" cy="1325563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Dependent on God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5EF49-D9AD-F6AB-6CC0-FAE73917A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198642"/>
              </p:ext>
            </p:extLst>
          </p:nvPr>
        </p:nvGraphicFramePr>
        <p:xfrm>
          <a:off x="1282413" y="2494450"/>
          <a:ext cx="4506835" cy="3727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36B269F-8242-DC95-BF50-0ECF87564D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4270" y="2473081"/>
            <a:ext cx="4332371" cy="362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5E159E-93CC-4F4E-854F-A73189132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38885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1F4DC2-6F9C-76E6-EC26-39D4E44E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983" y="679927"/>
            <a:ext cx="4558023" cy="2270664"/>
          </a:xfrm>
        </p:spPr>
        <p:txBody>
          <a:bodyPr>
            <a:normAutofit/>
          </a:bodyPr>
          <a:lstStyle/>
          <a:p>
            <a:r>
              <a:rPr lang="en-US"/>
              <a:t>Example of Failure to Depend on God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46273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24D79E-4C7E-4A03-BC98-C11627ED4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9821" y="73152"/>
            <a:ext cx="1061065" cy="232963"/>
            <a:chOff x="7763256" y="73152"/>
            <a:chExt cx="1178966" cy="232963"/>
          </a:xfrm>
        </p:grpSpPr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84226CB9-AAE1-46B6-9936-1C5F161267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D742D28-AF83-4049-B1E5-3B8C63FC7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92B66613-362C-4881-A297-73A6D9862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095AE55-BD70-4677-8988-688DFA3A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53FC3E90-8A63-4152-92ED-8196DCBEB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9E194FA-170D-410B-980F-656A0C00D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6C46A6E9-2503-4458-B643-A704F1D4B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90039F9D-222F-4D8E-B502-543BEEFCFC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1543C8F8-F06A-4F56-A1C8-380B309B9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6E87739D-1D42-42FA-9790-B7DF61CBF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05029ACE-6799-4197-873B-B5F61B965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D9A3E88D-C7C3-4426-8069-D642CD117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125D27B-B124-4B5D-9CC1-169BF2A990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E087664C-11B9-4631-ABF5-940AE79E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6EE431E-21F6-422E-94B7-5CD5980E4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7A3CEC9-DFB6-43FE-9CC5-DDA19B5A3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79ADC73-1C5F-4F12-A3A1-C0BCE82A2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20130EC-78F4-42AA-9E20-2D0F481F55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6353D739-20D4-4D5A-9A57-707C5AD88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48A8E3F-A128-4F3D-926C-77185809E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 descr="Image result for the twelve spies">
            <a:extLst>
              <a:ext uri="{FF2B5EF4-FFF2-40B4-BE49-F238E27FC236}">
                <a16:creationId xmlns:a16="http://schemas.microsoft.com/office/drawing/2014/main" id="{58955099-DA57-71C4-B25D-0C8240F6BCB4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8" b="7853"/>
          <a:stretch/>
        </p:blipFill>
        <p:spPr bwMode="auto">
          <a:xfrm>
            <a:off x="5945978" y="10"/>
            <a:ext cx="5026822" cy="3233973"/>
          </a:xfrm>
          <a:prstGeom prst="rect">
            <a:avLst/>
          </a:prstGeom>
          <a:noFill/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2"/>
            <a:ext cx="546273" cy="3624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5EF49-D9AD-F6AB-6CC0-FAE73917AE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6730056"/>
              </p:ext>
            </p:extLst>
          </p:nvPr>
        </p:nvGraphicFramePr>
        <p:xfrm>
          <a:off x="1049984" y="3540334"/>
          <a:ext cx="9315055" cy="3026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3176031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1012</Words>
  <Application>Microsoft Office PowerPoint</Application>
  <PresentationFormat>Custom</PresentationFormat>
  <Paragraphs>91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Make your Declaration</vt:lpstr>
      <vt:lpstr>Depend Defined (Webster)</vt:lpstr>
      <vt:lpstr>Depend Defined (Webster)</vt:lpstr>
      <vt:lpstr>Depend Defined (Webster)</vt:lpstr>
      <vt:lpstr>Dependent on God</vt:lpstr>
      <vt:lpstr>Dependent on God</vt:lpstr>
      <vt:lpstr>Dependent on God</vt:lpstr>
      <vt:lpstr>Dependent on God</vt:lpstr>
      <vt:lpstr>Example of Failure to Depend on God</vt:lpstr>
      <vt:lpstr>Example of Failure to Depend on God</vt:lpstr>
      <vt:lpstr>Example of Failure to Depend on God</vt:lpstr>
      <vt:lpstr>Example of Failure to Depend on God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your Declaration</dc:title>
  <dc:creator>Rob Miller</dc:creator>
  <cp:lastModifiedBy>West End</cp:lastModifiedBy>
  <cp:revision>8</cp:revision>
  <cp:lastPrinted>2022-06-30T13:26:01Z</cp:lastPrinted>
  <dcterms:created xsi:type="dcterms:W3CDTF">2022-06-29T19:50:24Z</dcterms:created>
  <dcterms:modified xsi:type="dcterms:W3CDTF">2022-07-03T12:21:20Z</dcterms:modified>
</cp:coreProperties>
</file>