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11"/>
  </p:notesMasterIdLst>
  <p:handoutMasterIdLst>
    <p:handoutMasterId r:id="rId12"/>
  </p:handoutMasterIdLst>
  <p:sldIdLst>
    <p:sldId id="256" r:id="rId2"/>
    <p:sldId id="259" r:id="rId3"/>
    <p:sldId id="261" r:id="rId4"/>
    <p:sldId id="262" r:id="rId5"/>
    <p:sldId id="263" r:id="rId6"/>
    <p:sldId id="260" r:id="rId7"/>
    <p:sldId id="264" r:id="rId8"/>
    <p:sldId id="265" r:id="rId9"/>
    <p:sldId id="266" r:id="rId10"/>
  </p:sldIdLst>
  <p:sldSz cx="109728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57" d="100"/>
          <a:sy n="57" d="100"/>
        </p:scale>
        <p:origin x="1236"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A91BAC-26EF-430E-9341-5E3D9B70499C}"/>
              </a:ext>
            </a:extLst>
          </p:cNvPr>
          <p:cNvSpPr>
            <a:spLocks noGrp="1"/>
          </p:cNvSpPr>
          <p:nvPr>
            <p:ph type="hdr" sz="quarter"/>
          </p:nvPr>
        </p:nvSpPr>
        <p:spPr>
          <a:xfrm>
            <a:off x="0" y="0"/>
            <a:ext cx="3037840" cy="466434"/>
          </a:xfrm>
          <a:prstGeom prst="rect">
            <a:avLst/>
          </a:prstGeom>
        </p:spPr>
        <p:txBody>
          <a:bodyPr vert="horz" lIns="93173" tIns="46587" rIns="93173" bIns="46587" rtlCol="0"/>
          <a:lstStyle>
            <a:lvl1pPr algn="l">
              <a:defRPr sz="1200"/>
            </a:lvl1pPr>
          </a:lstStyle>
          <a:p>
            <a:r>
              <a:rPr lang="en-US"/>
              <a:t>AM Sermon</a:t>
            </a:r>
          </a:p>
        </p:txBody>
      </p:sp>
      <p:sp>
        <p:nvSpPr>
          <p:cNvPr id="3" name="Date Placeholder 2">
            <a:extLst>
              <a:ext uri="{FF2B5EF4-FFF2-40B4-BE49-F238E27FC236}">
                <a16:creationId xmlns:a16="http://schemas.microsoft.com/office/drawing/2014/main" id="{DABAEFBA-637B-41E5-B9B3-06A290699854}"/>
              </a:ext>
            </a:extLst>
          </p:cNvPr>
          <p:cNvSpPr>
            <a:spLocks noGrp="1"/>
          </p:cNvSpPr>
          <p:nvPr>
            <p:ph type="dt" sz="quarter" idx="1"/>
          </p:nvPr>
        </p:nvSpPr>
        <p:spPr>
          <a:xfrm>
            <a:off x="3970938" y="0"/>
            <a:ext cx="3037840" cy="466434"/>
          </a:xfrm>
          <a:prstGeom prst="rect">
            <a:avLst/>
          </a:prstGeom>
        </p:spPr>
        <p:txBody>
          <a:bodyPr vert="horz" lIns="93173" tIns="46587" rIns="93173" bIns="46587" rtlCol="0"/>
          <a:lstStyle>
            <a:lvl1pPr algn="r">
              <a:defRPr sz="1200"/>
            </a:lvl1pPr>
          </a:lstStyle>
          <a:p>
            <a:fld id="{1889EF31-5CF4-42FF-80A1-0B48375EF078}" type="datetimeFigureOut">
              <a:rPr lang="en-US" smtClean="0"/>
              <a:t>4/23/2022</a:t>
            </a:fld>
            <a:endParaRPr lang="en-US"/>
          </a:p>
        </p:txBody>
      </p:sp>
      <p:sp>
        <p:nvSpPr>
          <p:cNvPr id="4" name="Footer Placeholder 3">
            <a:extLst>
              <a:ext uri="{FF2B5EF4-FFF2-40B4-BE49-F238E27FC236}">
                <a16:creationId xmlns:a16="http://schemas.microsoft.com/office/drawing/2014/main" id="{1DE3052B-1568-494D-AED4-E4F6E722004F}"/>
              </a:ext>
            </a:extLst>
          </p:cNvPr>
          <p:cNvSpPr>
            <a:spLocks noGrp="1"/>
          </p:cNvSpPr>
          <p:nvPr>
            <p:ph type="ftr" sz="quarter" idx="2"/>
          </p:nvPr>
        </p:nvSpPr>
        <p:spPr>
          <a:xfrm>
            <a:off x="0" y="8829968"/>
            <a:ext cx="3037840" cy="466433"/>
          </a:xfrm>
          <a:prstGeom prst="rect">
            <a:avLst/>
          </a:prstGeom>
        </p:spPr>
        <p:txBody>
          <a:bodyPr vert="horz" lIns="93173" tIns="46587" rIns="93173" bIns="46587"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C2B15A-EAEE-4FCF-B3A2-F7591E53F434}"/>
              </a:ext>
            </a:extLst>
          </p:cNvPr>
          <p:cNvSpPr>
            <a:spLocks noGrp="1"/>
          </p:cNvSpPr>
          <p:nvPr>
            <p:ph type="sldNum" sz="quarter" idx="3"/>
          </p:nvPr>
        </p:nvSpPr>
        <p:spPr>
          <a:xfrm>
            <a:off x="3970938" y="8829968"/>
            <a:ext cx="3037840" cy="466433"/>
          </a:xfrm>
          <a:prstGeom prst="rect">
            <a:avLst/>
          </a:prstGeom>
        </p:spPr>
        <p:txBody>
          <a:bodyPr vert="horz" lIns="93173" tIns="46587" rIns="93173" bIns="46587" rtlCol="0" anchor="b"/>
          <a:lstStyle>
            <a:lvl1pPr algn="r">
              <a:defRPr sz="1200"/>
            </a:lvl1pPr>
          </a:lstStyle>
          <a:p>
            <a:fld id="{A8FC018B-EFFF-4100-96F1-6E698E4E4405}" type="slidenum">
              <a:rPr lang="en-US" smtClean="0"/>
              <a:t>‹#›</a:t>
            </a:fld>
            <a:endParaRPr lang="en-US"/>
          </a:p>
        </p:txBody>
      </p:sp>
    </p:spTree>
    <p:extLst>
      <p:ext uri="{BB962C8B-B14F-4D97-AF65-F5344CB8AC3E}">
        <p14:creationId xmlns:p14="http://schemas.microsoft.com/office/powerpoint/2010/main" val="72983058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3" tIns="46587" rIns="93173" bIns="46587" rtlCol="0"/>
          <a:lstStyle>
            <a:lvl1pPr algn="l">
              <a:defRPr sz="1200"/>
            </a:lvl1pPr>
          </a:lstStyle>
          <a:p>
            <a:r>
              <a:rPr lang="en-US"/>
              <a:t>AM Sermon</a:t>
            </a:r>
          </a:p>
        </p:txBody>
      </p:sp>
      <p:sp>
        <p:nvSpPr>
          <p:cNvPr id="3" name="Date Placeholder 2"/>
          <p:cNvSpPr>
            <a:spLocks noGrp="1"/>
          </p:cNvSpPr>
          <p:nvPr>
            <p:ph type="dt" idx="1"/>
          </p:nvPr>
        </p:nvSpPr>
        <p:spPr>
          <a:xfrm>
            <a:off x="3970938" y="0"/>
            <a:ext cx="3037840" cy="466434"/>
          </a:xfrm>
          <a:prstGeom prst="rect">
            <a:avLst/>
          </a:prstGeom>
        </p:spPr>
        <p:txBody>
          <a:bodyPr vert="horz" lIns="93173" tIns="46587" rIns="93173" bIns="46587" rtlCol="0"/>
          <a:lstStyle>
            <a:lvl1pPr algn="r">
              <a:defRPr sz="1200"/>
            </a:lvl1pPr>
          </a:lstStyle>
          <a:p>
            <a:fld id="{D99A71C2-AE23-4C50-ACDB-CEE537182F05}" type="datetimeFigureOut">
              <a:rPr lang="en-US" smtClean="0"/>
              <a:t>4/23/2022</a:t>
            </a:fld>
            <a:endParaRPr lang="en-US"/>
          </a:p>
        </p:txBody>
      </p:sp>
      <p:sp>
        <p:nvSpPr>
          <p:cNvPr id="4" name="Slide Image Placeholder 3"/>
          <p:cNvSpPr>
            <a:spLocks noGrp="1" noRot="1" noChangeAspect="1"/>
          </p:cNvSpPr>
          <p:nvPr>
            <p:ph type="sldImg" idx="2"/>
          </p:nvPr>
        </p:nvSpPr>
        <p:spPr>
          <a:xfrm>
            <a:off x="995363" y="1162050"/>
            <a:ext cx="5019675" cy="3136900"/>
          </a:xfrm>
          <a:prstGeom prst="rect">
            <a:avLst/>
          </a:prstGeom>
          <a:noFill/>
          <a:ln w="12700">
            <a:solidFill>
              <a:prstClr val="black"/>
            </a:solidFill>
          </a:ln>
        </p:spPr>
        <p:txBody>
          <a:bodyPr vert="horz" lIns="93173" tIns="46587" rIns="93173" bIns="46587"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3" tIns="46587" rIns="93173"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73" tIns="46587" rIns="93173"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3" tIns="46587" rIns="93173" bIns="46587" rtlCol="0" anchor="b"/>
          <a:lstStyle>
            <a:lvl1pPr algn="r">
              <a:defRPr sz="1200"/>
            </a:lvl1pPr>
          </a:lstStyle>
          <a:p>
            <a:fld id="{ACED5F4A-394E-41C2-81EC-6198DA086BB2}" type="slidenum">
              <a:rPr lang="en-US" smtClean="0"/>
              <a:t>‹#›</a:t>
            </a:fld>
            <a:endParaRPr lang="en-US"/>
          </a:p>
        </p:txBody>
      </p:sp>
    </p:spTree>
    <p:extLst>
      <p:ext uri="{BB962C8B-B14F-4D97-AF65-F5344CB8AC3E}">
        <p14:creationId xmlns:p14="http://schemas.microsoft.com/office/powerpoint/2010/main" val="45483478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ED5F4A-394E-41C2-81EC-6198DA086BB2}" type="slidenum">
              <a:rPr lang="en-US" smtClean="0"/>
              <a:t>2</a:t>
            </a:fld>
            <a:endParaRPr lang="en-US"/>
          </a:p>
        </p:txBody>
      </p:sp>
      <p:sp>
        <p:nvSpPr>
          <p:cNvPr id="5" name="Header Placeholder 4">
            <a:extLst>
              <a:ext uri="{FF2B5EF4-FFF2-40B4-BE49-F238E27FC236}">
                <a16:creationId xmlns:a16="http://schemas.microsoft.com/office/drawing/2014/main" id="{39DAEE7C-C521-428A-94D3-27E6BBB7DD57}"/>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2837703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Jn 1”14 “</a:t>
            </a:r>
            <a:r>
              <a:rPr lang="en-US" baseline="30000" dirty="0"/>
              <a:t>14 </a:t>
            </a:r>
            <a:r>
              <a:rPr lang="en-US" dirty="0"/>
              <a:t>And the Word became flesh and dwelt among us, and we beheld His glory, the glory as of the only begotten of the Father, full of grace and truth.”</a:t>
            </a:r>
          </a:p>
        </p:txBody>
      </p:sp>
      <p:sp>
        <p:nvSpPr>
          <p:cNvPr id="4" name="Slide Number Placeholder 3"/>
          <p:cNvSpPr>
            <a:spLocks noGrp="1"/>
          </p:cNvSpPr>
          <p:nvPr>
            <p:ph type="sldNum" sz="quarter" idx="5"/>
          </p:nvPr>
        </p:nvSpPr>
        <p:spPr/>
        <p:txBody>
          <a:bodyPr/>
          <a:lstStyle/>
          <a:p>
            <a:fld id="{ACED5F4A-394E-41C2-81EC-6198DA086BB2}" type="slidenum">
              <a:rPr lang="en-US" smtClean="0"/>
              <a:t>3</a:t>
            </a:fld>
            <a:endParaRPr lang="en-US"/>
          </a:p>
        </p:txBody>
      </p:sp>
      <p:sp>
        <p:nvSpPr>
          <p:cNvPr id="5" name="Header Placeholder 4">
            <a:extLst>
              <a:ext uri="{FF2B5EF4-FFF2-40B4-BE49-F238E27FC236}">
                <a16:creationId xmlns:a16="http://schemas.microsoft.com/office/drawing/2014/main" id="{39DAEE7C-C521-428A-94D3-27E6BBB7DD57}"/>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3037072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ED5F4A-394E-41C2-81EC-6198DA086BB2}" type="slidenum">
              <a:rPr lang="en-US" smtClean="0"/>
              <a:t>4</a:t>
            </a:fld>
            <a:endParaRPr lang="en-US"/>
          </a:p>
        </p:txBody>
      </p:sp>
      <p:sp>
        <p:nvSpPr>
          <p:cNvPr id="5" name="Header Placeholder 4">
            <a:extLst>
              <a:ext uri="{FF2B5EF4-FFF2-40B4-BE49-F238E27FC236}">
                <a16:creationId xmlns:a16="http://schemas.microsoft.com/office/drawing/2014/main" id="{39DAEE7C-C521-428A-94D3-27E6BBB7DD57}"/>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2387153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ED5F4A-394E-41C2-81EC-6198DA086BB2}" type="slidenum">
              <a:rPr lang="en-US" smtClean="0"/>
              <a:t>5</a:t>
            </a:fld>
            <a:endParaRPr lang="en-US"/>
          </a:p>
        </p:txBody>
      </p:sp>
      <p:sp>
        <p:nvSpPr>
          <p:cNvPr id="5" name="Header Placeholder 4">
            <a:extLst>
              <a:ext uri="{FF2B5EF4-FFF2-40B4-BE49-F238E27FC236}">
                <a16:creationId xmlns:a16="http://schemas.microsoft.com/office/drawing/2014/main" id="{39DAEE7C-C521-428A-94D3-27E6BBB7DD57}"/>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2237543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60">
              <a:defRPr/>
            </a:pPr>
            <a:r>
              <a:rPr lang="en-US" dirty="0"/>
              <a:t>Jn 1:1-3 “1 In the beginning was the Word, and the Word was with God, and the Word was God. </a:t>
            </a:r>
            <a:r>
              <a:rPr lang="en-US" baseline="30000" dirty="0"/>
              <a:t>2 </a:t>
            </a:r>
            <a:r>
              <a:rPr lang="en-US" dirty="0"/>
              <a:t>He was in the beginning with God. </a:t>
            </a:r>
            <a:r>
              <a:rPr lang="en-US" baseline="30000" dirty="0"/>
              <a:t>3 </a:t>
            </a:r>
            <a:r>
              <a:rPr lang="en-US" dirty="0"/>
              <a:t>All things were made through Him, and without Him nothing was made that was made.”</a:t>
            </a:r>
          </a:p>
        </p:txBody>
      </p:sp>
      <p:sp>
        <p:nvSpPr>
          <p:cNvPr id="4" name="Slide Number Placeholder 3"/>
          <p:cNvSpPr>
            <a:spLocks noGrp="1"/>
          </p:cNvSpPr>
          <p:nvPr>
            <p:ph type="sldNum" sz="quarter" idx="5"/>
          </p:nvPr>
        </p:nvSpPr>
        <p:spPr/>
        <p:txBody>
          <a:bodyPr/>
          <a:lstStyle/>
          <a:p>
            <a:fld id="{ACED5F4A-394E-41C2-81EC-6198DA086BB2}" type="slidenum">
              <a:rPr lang="en-US" smtClean="0"/>
              <a:t>6</a:t>
            </a:fld>
            <a:endParaRPr lang="en-US"/>
          </a:p>
        </p:txBody>
      </p:sp>
      <p:sp>
        <p:nvSpPr>
          <p:cNvPr id="5" name="Header Placeholder 4">
            <a:extLst>
              <a:ext uri="{FF2B5EF4-FFF2-40B4-BE49-F238E27FC236}">
                <a16:creationId xmlns:a16="http://schemas.microsoft.com/office/drawing/2014/main" id="{39DAEE7C-C521-428A-94D3-27E6BBB7DD57}"/>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3088430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60">
              <a:defRPr/>
            </a:pPr>
            <a:endParaRPr lang="en-US" dirty="0"/>
          </a:p>
        </p:txBody>
      </p:sp>
      <p:sp>
        <p:nvSpPr>
          <p:cNvPr id="4" name="Slide Number Placeholder 3"/>
          <p:cNvSpPr>
            <a:spLocks noGrp="1"/>
          </p:cNvSpPr>
          <p:nvPr>
            <p:ph type="sldNum" sz="quarter" idx="5"/>
          </p:nvPr>
        </p:nvSpPr>
        <p:spPr/>
        <p:txBody>
          <a:bodyPr/>
          <a:lstStyle/>
          <a:p>
            <a:fld id="{ACED5F4A-394E-41C2-81EC-6198DA086BB2}" type="slidenum">
              <a:rPr lang="en-US" smtClean="0"/>
              <a:t>7</a:t>
            </a:fld>
            <a:endParaRPr lang="en-US"/>
          </a:p>
        </p:txBody>
      </p:sp>
      <p:sp>
        <p:nvSpPr>
          <p:cNvPr id="5" name="Header Placeholder 4">
            <a:extLst>
              <a:ext uri="{FF2B5EF4-FFF2-40B4-BE49-F238E27FC236}">
                <a16:creationId xmlns:a16="http://schemas.microsoft.com/office/drawing/2014/main" id="{39DAEE7C-C521-428A-94D3-27E6BBB7DD57}"/>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193683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60">
              <a:defRPr/>
            </a:pPr>
            <a:endParaRPr lang="en-US" dirty="0"/>
          </a:p>
        </p:txBody>
      </p:sp>
      <p:sp>
        <p:nvSpPr>
          <p:cNvPr id="4" name="Slide Number Placeholder 3"/>
          <p:cNvSpPr>
            <a:spLocks noGrp="1"/>
          </p:cNvSpPr>
          <p:nvPr>
            <p:ph type="sldNum" sz="quarter" idx="5"/>
          </p:nvPr>
        </p:nvSpPr>
        <p:spPr/>
        <p:txBody>
          <a:bodyPr/>
          <a:lstStyle/>
          <a:p>
            <a:fld id="{ACED5F4A-394E-41C2-81EC-6198DA086BB2}" type="slidenum">
              <a:rPr lang="en-US" smtClean="0"/>
              <a:t>8</a:t>
            </a:fld>
            <a:endParaRPr lang="en-US"/>
          </a:p>
        </p:txBody>
      </p:sp>
      <p:sp>
        <p:nvSpPr>
          <p:cNvPr id="5" name="Header Placeholder 4">
            <a:extLst>
              <a:ext uri="{FF2B5EF4-FFF2-40B4-BE49-F238E27FC236}">
                <a16:creationId xmlns:a16="http://schemas.microsoft.com/office/drawing/2014/main" id="{39DAEE7C-C521-428A-94D3-27E6BBB7DD57}"/>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3615132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60">
              <a:defRPr/>
            </a:pPr>
            <a:endParaRPr lang="en-US" dirty="0"/>
          </a:p>
        </p:txBody>
      </p:sp>
      <p:sp>
        <p:nvSpPr>
          <p:cNvPr id="4" name="Slide Number Placeholder 3"/>
          <p:cNvSpPr>
            <a:spLocks noGrp="1"/>
          </p:cNvSpPr>
          <p:nvPr>
            <p:ph type="sldNum" sz="quarter" idx="5"/>
          </p:nvPr>
        </p:nvSpPr>
        <p:spPr/>
        <p:txBody>
          <a:bodyPr/>
          <a:lstStyle/>
          <a:p>
            <a:fld id="{ACED5F4A-394E-41C2-81EC-6198DA086BB2}" type="slidenum">
              <a:rPr lang="en-US" smtClean="0"/>
              <a:t>9</a:t>
            </a:fld>
            <a:endParaRPr lang="en-US"/>
          </a:p>
        </p:txBody>
      </p:sp>
      <p:sp>
        <p:nvSpPr>
          <p:cNvPr id="5" name="Header Placeholder 4">
            <a:extLst>
              <a:ext uri="{FF2B5EF4-FFF2-40B4-BE49-F238E27FC236}">
                <a16:creationId xmlns:a16="http://schemas.microsoft.com/office/drawing/2014/main" id="{39DAEE7C-C521-428A-94D3-27E6BBB7DD57}"/>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3812462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01881" y="3085767"/>
            <a:ext cx="10169039"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23072" y="1020431"/>
            <a:ext cx="9894194" cy="1475013"/>
          </a:xfrm>
          <a:effectLst/>
        </p:spPr>
        <p:txBody>
          <a:bodyPr anchor="b">
            <a:normAutofit/>
          </a:bodyPr>
          <a:lstStyle>
            <a:lvl1pPr>
              <a:defRPr sz="324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23076" y="2495448"/>
            <a:ext cx="9894191" cy="590321"/>
          </a:xfrm>
        </p:spPr>
        <p:txBody>
          <a:bodyPr anchor="t">
            <a:normAutofit/>
          </a:bodyPr>
          <a:lstStyle>
            <a:lvl1pPr marL="0" indent="0" algn="l">
              <a:buNone/>
              <a:defRPr sz="1440" cap="all">
                <a:solidFill>
                  <a:schemeClr val="accent1"/>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4/23/2022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04181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23073" y="702156"/>
            <a:ext cx="9926654"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4/23/2022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77522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7252336" y="599725"/>
            <a:ext cx="3318584"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7383780" y="863600"/>
            <a:ext cx="281178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97432" y="863600"/>
            <a:ext cx="6445463"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01881" y="457200"/>
            <a:ext cx="3332988"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7237932" y="453643"/>
            <a:ext cx="3332988"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3817647" y="457200"/>
            <a:ext cx="333298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4/23/2022</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43638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3073" y="702156"/>
            <a:ext cx="9926654"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23073" y="2340864"/>
            <a:ext cx="9926654"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4/23/2022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61535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03035" y="5141977"/>
            <a:ext cx="10161774"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23074" y="2393953"/>
            <a:ext cx="9926654" cy="2147467"/>
          </a:xfrm>
        </p:spPr>
        <p:txBody>
          <a:bodyPr anchor="b">
            <a:normAutofit/>
          </a:bodyPr>
          <a:lstStyle>
            <a:lvl1pPr algn="l">
              <a:defRPr sz="324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23073" y="4541417"/>
            <a:ext cx="9926654" cy="600556"/>
          </a:xfrm>
        </p:spPr>
        <p:txBody>
          <a:bodyPr anchor="t">
            <a:normAutofit/>
          </a:bodyPr>
          <a:lstStyle>
            <a:lvl1pPr marL="0" indent="0" algn="l">
              <a:buNone/>
              <a:defRPr sz="1620" cap="all">
                <a:solidFill>
                  <a:schemeClr val="accent1"/>
                </a:solidFill>
              </a:defRPr>
            </a:lvl1pPr>
            <a:lvl2pPr marL="411480" indent="0">
              <a:buNone/>
              <a:defRPr sz="1620">
                <a:solidFill>
                  <a:schemeClr val="tx1">
                    <a:tint val="75000"/>
                  </a:schemeClr>
                </a:solidFill>
              </a:defRPr>
            </a:lvl2pPr>
            <a:lvl3pPr marL="822960" indent="0">
              <a:buNone/>
              <a:defRPr sz="1440">
                <a:solidFill>
                  <a:schemeClr val="tx1">
                    <a:tint val="75000"/>
                  </a:schemeClr>
                </a:solidFill>
              </a:defRPr>
            </a:lvl3pPr>
            <a:lvl4pPr marL="1234440" indent="0">
              <a:buNone/>
              <a:defRPr sz="1260">
                <a:solidFill>
                  <a:schemeClr val="tx1">
                    <a:tint val="75000"/>
                  </a:schemeClr>
                </a:solidFill>
              </a:defRPr>
            </a:lvl4pPr>
            <a:lvl5pPr marL="1645920" indent="0">
              <a:buNone/>
              <a:defRPr sz="1260">
                <a:solidFill>
                  <a:schemeClr val="tx1">
                    <a:tint val="75000"/>
                  </a:schemeClr>
                </a:solidFill>
              </a:defRPr>
            </a:lvl5pPr>
            <a:lvl6pPr marL="2057400" indent="0">
              <a:buNone/>
              <a:defRPr sz="1260">
                <a:solidFill>
                  <a:schemeClr val="tx1">
                    <a:tint val="75000"/>
                  </a:schemeClr>
                </a:solidFill>
              </a:defRPr>
            </a:lvl6pPr>
            <a:lvl7pPr marL="2468880" indent="0">
              <a:buNone/>
              <a:defRPr sz="1260">
                <a:solidFill>
                  <a:schemeClr val="tx1">
                    <a:tint val="75000"/>
                  </a:schemeClr>
                </a:solidFill>
              </a:defRPr>
            </a:lvl7pPr>
            <a:lvl8pPr marL="2880360" indent="0">
              <a:buNone/>
              <a:defRPr sz="1260">
                <a:solidFill>
                  <a:schemeClr val="tx1">
                    <a:tint val="75000"/>
                  </a:schemeClr>
                </a:solidFill>
              </a:defRPr>
            </a:lvl8pPr>
            <a:lvl9pPr marL="3291840" indent="0">
              <a:buNone/>
              <a:defRPr sz="126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4/23/2022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30409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23074" y="729658"/>
            <a:ext cx="9926654"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23074" y="2228004"/>
            <a:ext cx="46752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74437" y="2228004"/>
            <a:ext cx="46752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4/23/2022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05486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23074" y="729658"/>
            <a:ext cx="9926654"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3072" y="2250891"/>
            <a:ext cx="4675292" cy="557784"/>
          </a:xfrm>
        </p:spPr>
        <p:txBody>
          <a:bodyPr anchor="ctr">
            <a:noAutofit/>
          </a:bodyPr>
          <a:lstStyle>
            <a:lvl1pPr marL="0" indent="0">
              <a:buNone/>
              <a:defRPr sz="1800" b="0">
                <a:solidFill>
                  <a:schemeClr val="tx1">
                    <a:lumMod val="75000"/>
                    <a:lumOff val="25000"/>
                  </a:schemeClr>
                </a:solidFill>
              </a:defRPr>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23076" y="2926055"/>
            <a:ext cx="4675289"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74435" y="2250895"/>
            <a:ext cx="4675293" cy="553373"/>
          </a:xfrm>
        </p:spPr>
        <p:txBody>
          <a:bodyPr anchor="ctr">
            <a:noAutofit/>
          </a:bodyPr>
          <a:lstStyle>
            <a:lvl1pPr marL="0" marR="0" indent="0" algn="l" defTabSz="411480" rtl="0" eaLnBrk="1" fontAlgn="auto" latinLnBrk="0" hangingPunct="1">
              <a:lnSpc>
                <a:spcPct val="100000"/>
              </a:lnSpc>
              <a:spcBef>
                <a:spcPct val="20000"/>
              </a:spcBef>
              <a:spcAft>
                <a:spcPts val="540"/>
              </a:spcAft>
              <a:buClr>
                <a:schemeClr val="accent1"/>
              </a:buClr>
              <a:buSzPct val="92000"/>
              <a:buFont typeface="Wingdings 2" panose="05020102010507070707" pitchFamily="18" charset="2"/>
              <a:buNone/>
              <a:tabLst/>
              <a:defRPr sz="1800" b="0">
                <a:solidFill>
                  <a:schemeClr val="tx1">
                    <a:lumMod val="75000"/>
                    <a:lumOff val="25000"/>
                  </a:schemeClr>
                </a:solidFill>
              </a:defRPr>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marL="0" marR="0" lvl="0" indent="0" algn="l" defTabSz="411480" rtl="0" eaLnBrk="1" fontAlgn="auto" latinLnBrk="0" hangingPunct="1">
              <a:lnSpc>
                <a:spcPct val="100000"/>
              </a:lnSpc>
              <a:spcBef>
                <a:spcPct val="20000"/>
              </a:spcBef>
              <a:spcAft>
                <a:spcPts val="54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5774435" y="2926055"/>
            <a:ext cx="4675294"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4/23/2022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12434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18305" y="729658"/>
            <a:ext cx="9926654"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4/23/2022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08421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4/23/2022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66054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03037" y="601201"/>
            <a:ext cx="3314451"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91071" y="933453"/>
            <a:ext cx="2728667" cy="1722419"/>
          </a:xfrm>
        </p:spPr>
        <p:txBody>
          <a:bodyPr anchor="b">
            <a:normAutofit/>
          </a:bodyPr>
          <a:lstStyle>
            <a:lvl1pPr algn="l">
              <a:defRPr sz="216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410836" y="1179829"/>
            <a:ext cx="5985892" cy="4658216"/>
          </a:xfrm>
        </p:spPr>
        <p:txBody>
          <a:bodyPr anchor="ctr">
            <a:normAutofit/>
          </a:bodyPr>
          <a:lstStyle>
            <a:lvl1pPr>
              <a:defRPr sz="1800">
                <a:solidFill>
                  <a:schemeClr val="tx2"/>
                </a:solidFill>
              </a:defRPr>
            </a:lvl1pPr>
            <a:lvl2pPr>
              <a:defRPr sz="1620">
                <a:solidFill>
                  <a:schemeClr val="tx2"/>
                </a:solidFill>
              </a:defRPr>
            </a:lvl2pPr>
            <a:lvl3pPr>
              <a:defRPr sz="1440">
                <a:solidFill>
                  <a:schemeClr val="tx2"/>
                </a:solidFill>
              </a:defRPr>
            </a:lvl3pPr>
            <a:lvl4pPr>
              <a:defRPr sz="1260">
                <a:solidFill>
                  <a:schemeClr val="tx2"/>
                </a:solidFill>
              </a:defRPr>
            </a:lvl4pPr>
            <a:lvl5pPr>
              <a:defRPr sz="1260">
                <a:solidFill>
                  <a:schemeClr val="tx2"/>
                </a:solidFill>
              </a:defRPr>
            </a:lvl5pPr>
            <a:lvl6pPr>
              <a:defRPr sz="1260">
                <a:solidFill>
                  <a:schemeClr val="tx2"/>
                </a:solidFill>
              </a:defRPr>
            </a:lvl6pPr>
            <a:lvl7pPr>
              <a:defRPr sz="1260">
                <a:solidFill>
                  <a:schemeClr val="tx2"/>
                </a:solidFill>
              </a:defRPr>
            </a:lvl7pPr>
            <a:lvl8pPr>
              <a:defRPr sz="1260">
                <a:solidFill>
                  <a:schemeClr val="tx2"/>
                </a:solidFill>
              </a:defRPr>
            </a:lvl8pPr>
            <a:lvl9pPr>
              <a:defRPr sz="126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1071" y="2836654"/>
            <a:ext cx="2728667" cy="3001392"/>
          </a:xfrm>
        </p:spPr>
        <p:txBody>
          <a:bodyPr anchor="t">
            <a:normAutofit/>
          </a:bodyPr>
          <a:lstStyle>
            <a:lvl1pPr marL="0" indent="0" algn="l">
              <a:buNone/>
              <a:defRPr sz="1440">
                <a:solidFill>
                  <a:srgbClr val="FFFFFF"/>
                </a:solidFill>
              </a:defRPr>
            </a:lvl1pPr>
            <a:lvl2pPr marL="411480" indent="0">
              <a:buNone/>
              <a:defRPr sz="99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6845357" y="6456919"/>
            <a:ext cx="2560319" cy="365125"/>
          </a:xfrm>
        </p:spPr>
        <p:txBody>
          <a:bodyPr/>
          <a:lstStyle/>
          <a:p>
            <a:fld id="{D82884F1-FFEA-405F-9602-3DCA865EDA4E}" type="datetime1">
              <a:rPr lang="en-US" smtClean="0"/>
              <a:t>4/23/2022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23074" y="6452593"/>
            <a:ext cx="6225489"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9502471" y="6456919"/>
            <a:ext cx="947259"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829847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3074" y="4693389"/>
            <a:ext cx="9926654" cy="566738"/>
          </a:xfrm>
        </p:spPr>
        <p:txBody>
          <a:bodyPr anchor="b">
            <a:normAutofit/>
          </a:bodyPr>
          <a:lstStyle>
            <a:lvl1pPr algn="l">
              <a:defRPr sz="216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03037" y="641353"/>
            <a:ext cx="10161773" cy="3651249"/>
          </a:xfrm>
        </p:spPr>
        <p:txBody>
          <a:bodyPr anchor="t">
            <a:normAutofit/>
          </a:bodyPr>
          <a:lstStyle>
            <a:lvl1pPr marL="0" indent="0" algn="ctr">
              <a:buNone/>
              <a:defRPr sz="1440"/>
            </a:lvl1pPr>
            <a:lvl2pPr marL="411480" indent="0">
              <a:buNone/>
              <a:defRPr sz="1440"/>
            </a:lvl2pPr>
            <a:lvl3pPr marL="822960" indent="0">
              <a:buNone/>
              <a:defRPr sz="1440"/>
            </a:lvl3pPr>
            <a:lvl4pPr marL="1234440" indent="0">
              <a:buNone/>
              <a:defRPr sz="1440"/>
            </a:lvl4pPr>
            <a:lvl5pPr marL="1645920" indent="0">
              <a:buNone/>
              <a:defRPr sz="1440"/>
            </a:lvl5pPr>
            <a:lvl6pPr marL="2057400" indent="0">
              <a:buNone/>
              <a:defRPr sz="1440"/>
            </a:lvl6pPr>
            <a:lvl7pPr marL="2468880" indent="0">
              <a:buNone/>
              <a:defRPr sz="1440"/>
            </a:lvl7pPr>
            <a:lvl8pPr marL="2880360" indent="0">
              <a:buNone/>
              <a:defRPr sz="1440"/>
            </a:lvl8pPr>
            <a:lvl9pPr marL="3291840" indent="0">
              <a:buNone/>
              <a:defRPr sz="1440"/>
            </a:lvl9pPr>
          </a:lstStyle>
          <a:p>
            <a:r>
              <a:rPr lang="en-US"/>
              <a:t>Click icon to add picture</a:t>
            </a:r>
            <a:endParaRPr lang="en-US" dirty="0"/>
          </a:p>
        </p:txBody>
      </p:sp>
      <p:sp>
        <p:nvSpPr>
          <p:cNvPr id="4" name="Text Placeholder 3"/>
          <p:cNvSpPr>
            <a:spLocks noGrp="1"/>
          </p:cNvSpPr>
          <p:nvPr>
            <p:ph type="body" sz="half" idx="2"/>
          </p:nvPr>
        </p:nvSpPr>
        <p:spPr>
          <a:xfrm>
            <a:off x="523074" y="5260127"/>
            <a:ext cx="9926655" cy="998148"/>
          </a:xfrm>
        </p:spPr>
        <p:txBody>
          <a:bodyPr anchor="t">
            <a:normAutofit/>
          </a:bodyPr>
          <a:lstStyle>
            <a:lvl1pPr marL="0" indent="0">
              <a:buNone/>
              <a:defRPr sz="144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4/23/2022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7531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3073" y="705124"/>
            <a:ext cx="9926654"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23073" y="2336005"/>
            <a:ext cx="9926654"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45357" y="6423917"/>
            <a:ext cx="2560319" cy="365125"/>
          </a:xfrm>
          <a:prstGeom prst="rect">
            <a:avLst/>
          </a:prstGeom>
        </p:spPr>
        <p:txBody>
          <a:bodyPr vert="horz" lIns="91440" tIns="45720" rIns="91440" bIns="45720" rtlCol="0" anchor="ctr"/>
          <a:lstStyle>
            <a:lvl1pPr algn="r">
              <a:defRPr sz="810">
                <a:solidFill>
                  <a:schemeClr val="tx1">
                    <a:lumMod val="75000"/>
                    <a:lumOff val="25000"/>
                  </a:schemeClr>
                </a:solidFill>
              </a:defRPr>
            </a:lvl1pPr>
          </a:lstStyle>
          <a:p>
            <a:fld id="{ED291B17-9318-49DB-B28B-6E5994AE9581}" type="datetime1">
              <a:rPr lang="en-US" smtClean="0"/>
              <a:t>4/23/2022</a:t>
            </a:fld>
            <a:endParaRPr lang="en-US" dirty="0"/>
          </a:p>
        </p:txBody>
      </p:sp>
      <p:sp>
        <p:nvSpPr>
          <p:cNvPr id="5" name="Footer Placeholder 4"/>
          <p:cNvSpPr>
            <a:spLocks noGrp="1"/>
          </p:cNvSpPr>
          <p:nvPr>
            <p:ph type="ftr" sz="quarter" idx="3"/>
          </p:nvPr>
        </p:nvSpPr>
        <p:spPr>
          <a:xfrm>
            <a:off x="523074" y="6423917"/>
            <a:ext cx="6225489" cy="365125"/>
          </a:xfrm>
          <a:prstGeom prst="rect">
            <a:avLst/>
          </a:prstGeom>
        </p:spPr>
        <p:txBody>
          <a:bodyPr vert="horz" lIns="91440" tIns="45720" rIns="91440" bIns="45720" rtlCol="0" anchor="ctr"/>
          <a:lstStyle>
            <a:lvl1pPr algn="l">
              <a:defRPr sz="81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9502471" y="6423917"/>
            <a:ext cx="947259" cy="365125"/>
          </a:xfrm>
          <a:prstGeom prst="rect">
            <a:avLst/>
          </a:prstGeom>
        </p:spPr>
        <p:txBody>
          <a:bodyPr vert="horz" lIns="91440" tIns="45720" rIns="91440" bIns="45720" rtlCol="0" anchor="ctr"/>
          <a:lstStyle>
            <a:lvl1pPr algn="r">
              <a:defRPr sz="81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01881" y="457200"/>
            <a:ext cx="333298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7237932" y="453643"/>
            <a:ext cx="3332988"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817647" y="457200"/>
            <a:ext cx="333298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7997337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hf sldNum="0" hdr="0" ftr="0" dt="0"/>
  <p:txStyles>
    <p:titleStyle>
      <a:lvl1pPr algn="l" defTabSz="411480" rtl="0" eaLnBrk="1" latinLnBrk="0" hangingPunct="1">
        <a:lnSpc>
          <a:spcPct val="100000"/>
        </a:lnSpc>
        <a:spcBef>
          <a:spcPct val="0"/>
        </a:spcBef>
        <a:buNone/>
        <a:defRPr sz="234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5400" indent="-275400" algn="l" defTabSz="411480" rtl="0" eaLnBrk="1" latinLnBrk="0" hangingPunct="1">
        <a:lnSpc>
          <a:spcPct val="110000"/>
        </a:lnSpc>
        <a:spcBef>
          <a:spcPct val="20000"/>
        </a:spcBef>
        <a:spcAft>
          <a:spcPts val="540"/>
        </a:spcAft>
        <a:buClr>
          <a:schemeClr val="accent1"/>
        </a:buClr>
        <a:buSzPct val="92000"/>
        <a:buFont typeface="Wingdings 2" panose="05020102010507070707" pitchFamily="18" charset="2"/>
        <a:buChar char=""/>
        <a:defRPr sz="1530" kern="1200">
          <a:solidFill>
            <a:schemeClr val="tx1">
              <a:lumMod val="75000"/>
              <a:lumOff val="25000"/>
            </a:schemeClr>
          </a:solidFill>
          <a:latin typeface="+mn-lt"/>
          <a:ea typeface="+mn-ea"/>
          <a:cs typeface="+mn-cs"/>
        </a:defRPr>
      </a:lvl1pPr>
      <a:lvl2pPr marL="567000" indent="-275400" algn="l" defTabSz="411480" rtl="0" eaLnBrk="1" latinLnBrk="0" hangingPunct="1">
        <a:lnSpc>
          <a:spcPct val="110000"/>
        </a:lnSpc>
        <a:spcBef>
          <a:spcPct val="20000"/>
        </a:spcBef>
        <a:spcAft>
          <a:spcPts val="540"/>
        </a:spcAft>
        <a:buClr>
          <a:schemeClr val="accent1"/>
        </a:buClr>
        <a:buSzPct val="92000"/>
        <a:buFont typeface="Wingdings 2" panose="05020102010507070707" pitchFamily="18" charset="2"/>
        <a:buChar char=""/>
        <a:defRPr sz="1260" kern="1200">
          <a:solidFill>
            <a:schemeClr val="tx1">
              <a:lumMod val="75000"/>
              <a:lumOff val="25000"/>
            </a:schemeClr>
          </a:solidFill>
          <a:latin typeface="+mn-lt"/>
          <a:ea typeface="+mn-ea"/>
          <a:cs typeface="+mn-cs"/>
        </a:defRPr>
      </a:lvl2pPr>
      <a:lvl3pPr marL="810000" indent="-243000" algn="l" defTabSz="411480" rtl="0" eaLnBrk="1" latinLnBrk="0" hangingPunct="1">
        <a:lnSpc>
          <a:spcPct val="110000"/>
        </a:lnSpc>
        <a:spcBef>
          <a:spcPct val="20000"/>
        </a:spcBef>
        <a:spcAft>
          <a:spcPts val="540"/>
        </a:spcAft>
        <a:buClr>
          <a:schemeClr val="accent1"/>
        </a:buClr>
        <a:buSzPct val="92000"/>
        <a:buFont typeface="Wingdings 2" panose="05020102010507070707" pitchFamily="18" charset="2"/>
        <a:buChar char=""/>
        <a:defRPr sz="1170" kern="1200">
          <a:solidFill>
            <a:schemeClr val="tx1">
              <a:lumMod val="75000"/>
              <a:lumOff val="25000"/>
            </a:schemeClr>
          </a:solidFill>
          <a:latin typeface="+mn-lt"/>
          <a:ea typeface="+mn-ea"/>
          <a:cs typeface="+mn-cs"/>
        </a:defRPr>
      </a:lvl3pPr>
      <a:lvl4pPr marL="1117800" indent="-210600" algn="l" defTabSz="411480" rtl="0" eaLnBrk="1" latinLnBrk="0" hangingPunct="1">
        <a:lnSpc>
          <a:spcPct val="110000"/>
        </a:lnSpc>
        <a:spcBef>
          <a:spcPct val="20000"/>
        </a:spcBef>
        <a:spcAft>
          <a:spcPts val="540"/>
        </a:spcAft>
        <a:buClr>
          <a:schemeClr val="accent1"/>
        </a:buClr>
        <a:buSzPct val="92000"/>
        <a:buFont typeface="Wingdings 2" panose="05020102010507070707" pitchFamily="18" charset="2"/>
        <a:buChar char=""/>
        <a:defRPr sz="990" kern="1200">
          <a:solidFill>
            <a:schemeClr val="tx1">
              <a:lumMod val="75000"/>
              <a:lumOff val="25000"/>
            </a:schemeClr>
          </a:solidFill>
          <a:latin typeface="+mn-lt"/>
          <a:ea typeface="+mn-ea"/>
          <a:cs typeface="+mn-cs"/>
        </a:defRPr>
      </a:lvl4pPr>
      <a:lvl5pPr marL="1441800" indent="-210600" algn="l" defTabSz="411480" rtl="0" eaLnBrk="1" latinLnBrk="0" hangingPunct="1">
        <a:lnSpc>
          <a:spcPct val="110000"/>
        </a:lnSpc>
        <a:spcBef>
          <a:spcPct val="20000"/>
        </a:spcBef>
        <a:spcAft>
          <a:spcPts val="540"/>
        </a:spcAft>
        <a:buClr>
          <a:schemeClr val="accent1"/>
        </a:buClr>
        <a:buSzPct val="92000"/>
        <a:buFont typeface="Wingdings 2" panose="05020102010507070707" pitchFamily="18" charset="2"/>
        <a:buChar char=""/>
        <a:defRPr sz="990" kern="1200">
          <a:solidFill>
            <a:schemeClr val="tx1">
              <a:lumMod val="75000"/>
              <a:lumOff val="25000"/>
            </a:schemeClr>
          </a:solidFill>
          <a:latin typeface="+mn-lt"/>
          <a:ea typeface="+mn-ea"/>
          <a:cs typeface="+mn-cs"/>
        </a:defRPr>
      </a:lvl5pPr>
      <a:lvl6pPr marL="1710000" indent="-205740" algn="l" defTabSz="411480" rtl="0" eaLnBrk="1" latinLnBrk="0" hangingPunct="1">
        <a:spcBef>
          <a:spcPct val="20000"/>
        </a:spcBef>
        <a:spcAft>
          <a:spcPts val="540"/>
        </a:spcAft>
        <a:buClr>
          <a:schemeClr val="accent2"/>
        </a:buClr>
        <a:buSzPct val="92000"/>
        <a:buFont typeface="Wingdings 2" panose="05020102010507070707" pitchFamily="18" charset="2"/>
        <a:buChar char=""/>
        <a:defRPr sz="1080" kern="1200">
          <a:solidFill>
            <a:schemeClr val="tx2"/>
          </a:solidFill>
          <a:latin typeface="+mn-lt"/>
          <a:ea typeface="+mn-ea"/>
          <a:cs typeface="+mn-cs"/>
        </a:defRPr>
      </a:lvl6pPr>
      <a:lvl7pPr marL="1980000" indent="-205740" algn="l" defTabSz="411480" rtl="0" eaLnBrk="1" latinLnBrk="0" hangingPunct="1">
        <a:spcBef>
          <a:spcPct val="20000"/>
        </a:spcBef>
        <a:spcAft>
          <a:spcPts val="540"/>
        </a:spcAft>
        <a:buClr>
          <a:schemeClr val="accent2"/>
        </a:buClr>
        <a:buSzPct val="92000"/>
        <a:buFont typeface="Wingdings 2" panose="05020102010507070707" pitchFamily="18" charset="2"/>
        <a:buChar char=""/>
        <a:defRPr sz="1080" kern="1200">
          <a:solidFill>
            <a:schemeClr val="tx2"/>
          </a:solidFill>
          <a:latin typeface="+mn-lt"/>
          <a:ea typeface="+mn-ea"/>
          <a:cs typeface="+mn-cs"/>
        </a:defRPr>
      </a:lvl7pPr>
      <a:lvl8pPr marL="2250000" indent="-205740" algn="l" defTabSz="411480" rtl="0" eaLnBrk="1" latinLnBrk="0" hangingPunct="1">
        <a:spcBef>
          <a:spcPct val="20000"/>
        </a:spcBef>
        <a:spcAft>
          <a:spcPts val="540"/>
        </a:spcAft>
        <a:buClr>
          <a:schemeClr val="accent2"/>
        </a:buClr>
        <a:buSzPct val="92000"/>
        <a:buFont typeface="Wingdings 2" panose="05020102010507070707" pitchFamily="18" charset="2"/>
        <a:buChar char=""/>
        <a:defRPr sz="1080" kern="1200">
          <a:solidFill>
            <a:schemeClr val="tx2"/>
          </a:solidFill>
          <a:latin typeface="+mn-lt"/>
          <a:ea typeface="+mn-ea"/>
          <a:cs typeface="+mn-cs"/>
        </a:defRPr>
      </a:lvl8pPr>
      <a:lvl9pPr marL="2520000" indent="-205740" algn="l" defTabSz="411480" rtl="0" eaLnBrk="1" latinLnBrk="0" hangingPunct="1">
        <a:spcBef>
          <a:spcPct val="20000"/>
        </a:spcBef>
        <a:spcAft>
          <a:spcPts val="540"/>
        </a:spcAft>
        <a:buClr>
          <a:schemeClr val="accent2"/>
        </a:buClr>
        <a:buSzPct val="92000"/>
        <a:buFont typeface="Wingdings 2" panose="05020102010507070707" pitchFamily="18" charset="2"/>
        <a:buChar char=""/>
        <a:defRPr sz="1080" kern="1200">
          <a:solidFill>
            <a:schemeClr val="tx2"/>
          </a:solidFill>
          <a:latin typeface="+mn-lt"/>
          <a:ea typeface="+mn-ea"/>
          <a:cs typeface="+mn-cs"/>
        </a:defRPr>
      </a:lvl9pPr>
    </p:bodyStyle>
    <p:other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
            <a:ext cx="10972800" cy="6172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grpSp>
        <p:nvGrpSpPr>
          <p:cNvPr id="12" name="Group 11">
            <a:extLst>
              <a:ext uri="{FF2B5EF4-FFF2-40B4-BE49-F238E27FC236}">
                <a16:creationId xmlns:a16="http://schemas.microsoft.com/office/drawing/2014/main" id="{79394E1F-0B5F-497D-B2A6-8383A2A548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4261" y="754380"/>
            <a:ext cx="3332988" cy="5341620"/>
            <a:chOff x="438068" y="457200"/>
            <a:chExt cx="3703320" cy="5935133"/>
          </a:xfrm>
        </p:grpSpPr>
        <p:sp>
          <p:nvSpPr>
            <p:cNvPr id="13" name="Rectangle 12">
              <a:extLst>
                <a:ext uri="{FF2B5EF4-FFF2-40B4-BE49-F238E27FC236}">
                  <a16:creationId xmlns:a16="http://schemas.microsoft.com/office/drawing/2014/main" id="{1F1FF39A-AC3C-4066-9D4C-519AA22812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01201"/>
              <a:ext cx="3702134" cy="5791132"/>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64C13BAB-7C00-4D21-A857-E3D41C0A2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2FFA6389-81AC-46C3-932B-23145E90C882}"/>
              </a:ext>
            </a:extLst>
          </p:cNvPr>
          <p:cNvSpPr>
            <a:spLocks noGrp="1"/>
          </p:cNvSpPr>
          <p:nvPr>
            <p:ph type="ctrTitle"/>
          </p:nvPr>
        </p:nvSpPr>
        <p:spPr>
          <a:xfrm>
            <a:off x="525781" y="1714501"/>
            <a:ext cx="3070860" cy="3130546"/>
          </a:xfrm>
        </p:spPr>
        <p:txBody>
          <a:bodyPr>
            <a:normAutofit/>
          </a:bodyPr>
          <a:lstStyle/>
          <a:p>
            <a:r>
              <a:rPr lang="en-US" dirty="0">
                <a:solidFill>
                  <a:srgbClr val="FFFFFF"/>
                </a:solidFill>
              </a:rPr>
              <a:t>At the cross</a:t>
            </a:r>
          </a:p>
        </p:txBody>
      </p:sp>
      <p:sp>
        <p:nvSpPr>
          <p:cNvPr id="3" name="Subtitle 2">
            <a:extLst>
              <a:ext uri="{FF2B5EF4-FFF2-40B4-BE49-F238E27FC236}">
                <a16:creationId xmlns:a16="http://schemas.microsoft.com/office/drawing/2014/main" id="{BC5EBCA4-33EF-44CF-94C7-BA34965DC497}"/>
              </a:ext>
            </a:extLst>
          </p:cNvPr>
          <p:cNvSpPr>
            <a:spLocks noGrp="1"/>
          </p:cNvSpPr>
          <p:nvPr>
            <p:ph type="subTitle" idx="1"/>
          </p:nvPr>
        </p:nvSpPr>
        <p:spPr>
          <a:xfrm>
            <a:off x="525781" y="4973862"/>
            <a:ext cx="3070860" cy="664938"/>
          </a:xfrm>
        </p:spPr>
        <p:txBody>
          <a:bodyPr>
            <a:normAutofit/>
          </a:bodyPr>
          <a:lstStyle/>
          <a:p>
            <a:r>
              <a:rPr lang="en-US" sz="2520" dirty="0">
                <a:solidFill>
                  <a:srgbClr val="FFFFFF">
                    <a:alpha val="75000"/>
                  </a:srgbClr>
                </a:solidFill>
              </a:rPr>
              <a:t>Song #157</a:t>
            </a:r>
          </a:p>
        </p:txBody>
      </p:sp>
      <p:pic>
        <p:nvPicPr>
          <p:cNvPr id="5" name="Picture 4" descr="A close-up of a document&#10;&#10;Description automatically generated with low confidence">
            <a:extLst>
              <a:ext uri="{FF2B5EF4-FFF2-40B4-BE49-F238E27FC236}">
                <a16:creationId xmlns:a16="http://schemas.microsoft.com/office/drawing/2014/main" id="{C42537A7-D1F5-441A-BC7E-30B9ADBE8E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8548" y="1250168"/>
            <a:ext cx="6088378" cy="4336326"/>
          </a:xfrm>
          <a:prstGeom prst="rect">
            <a:avLst/>
          </a:prstGeom>
        </p:spPr>
      </p:pic>
    </p:spTree>
    <p:extLst>
      <p:ext uri="{BB962C8B-B14F-4D97-AF65-F5344CB8AC3E}">
        <p14:creationId xmlns:p14="http://schemas.microsoft.com/office/powerpoint/2010/main" val="55231631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9922C-1587-4681-A79C-F6C215155A0C}"/>
              </a:ext>
            </a:extLst>
          </p:cNvPr>
          <p:cNvSpPr>
            <a:spLocks noGrp="1"/>
          </p:cNvSpPr>
          <p:nvPr>
            <p:ph type="title"/>
          </p:nvPr>
        </p:nvSpPr>
        <p:spPr>
          <a:xfrm>
            <a:off x="523072" y="702156"/>
            <a:ext cx="9926655" cy="1188720"/>
          </a:xfrm>
        </p:spPr>
        <p:txBody>
          <a:bodyPr>
            <a:normAutofit/>
          </a:bodyPr>
          <a:lstStyle/>
          <a:p>
            <a:r>
              <a:rPr kumimoji="0" lang="en-US" sz="3200"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t>Well might the sun in darkness hide</a:t>
            </a:r>
            <a:r>
              <a:rPr kumimoji="0" lang="en-US" sz="32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 and shut his glories in</a:t>
            </a:r>
            <a:endParaRPr lang="en-US" sz="3200" dirty="0"/>
          </a:p>
        </p:txBody>
      </p:sp>
      <p:sp>
        <p:nvSpPr>
          <p:cNvPr id="64" name="Rectangle 63">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80" y="457200"/>
            <a:ext cx="333298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65">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7647" y="457200"/>
            <a:ext cx="333298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8" name="Rectangle 67">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7932" y="453643"/>
            <a:ext cx="3332988"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0" name="Rectangle 69">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79" y="2180496"/>
            <a:ext cx="4864175"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4C1FC31-F5E3-4218-9A69-C7ED68877329}"/>
              </a:ext>
            </a:extLst>
          </p:cNvPr>
          <p:cNvSpPr>
            <a:spLocks noGrp="1"/>
          </p:cNvSpPr>
          <p:nvPr>
            <p:ph idx="1"/>
          </p:nvPr>
        </p:nvSpPr>
        <p:spPr>
          <a:xfrm>
            <a:off x="5706747" y="2040835"/>
            <a:ext cx="4742979" cy="4817165"/>
          </a:xfrm>
        </p:spPr>
        <p:txBody>
          <a:bodyPr>
            <a:normAutofit/>
          </a:bodyPr>
          <a:lstStyle/>
          <a:p>
            <a:pPr marL="0" indent="0">
              <a:buNone/>
            </a:pPr>
            <a:endParaRPr lang="en-US" sz="2800" b="1" dirty="0">
              <a:latin typeface="Arial" panose="020B0604020202020204" pitchFamily="34" charset="0"/>
              <a:cs typeface="Arial" panose="020B0604020202020204" pitchFamily="34" charset="0"/>
            </a:endParaRPr>
          </a:p>
          <a:p>
            <a:pPr marL="0" indent="0">
              <a:buNone/>
            </a:pPr>
            <a:r>
              <a:rPr lang="en-US" sz="2800" b="1" dirty="0">
                <a:latin typeface="Arial" panose="020B0604020202020204" pitchFamily="34" charset="0"/>
                <a:cs typeface="Arial" panose="020B0604020202020204" pitchFamily="34" charset="0"/>
              </a:rPr>
              <a:t>Lk 23:44-45 “</a:t>
            </a:r>
            <a:r>
              <a:rPr lang="en-US" sz="2800" baseline="30000" dirty="0"/>
              <a:t>44 </a:t>
            </a:r>
            <a:r>
              <a:rPr lang="en-US" sz="2800" dirty="0"/>
              <a:t>Now it was about the sixth hour, and there was </a:t>
            </a:r>
            <a:r>
              <a:rPr lang="en-US" sz="2800" dirty="0">
                <a:highlight>
                  <a:srgbClr val="FFFF00"/>
                </a:highlight>
              </a:rPr>
              <a:t>darkness over all the earth until the ninth hour</a:t>
            </a:r>
            <a:r>
              <a:rPr lang="en-US" sz="2800" dirty="0"/>
              <a:t>. </a:t>
            </a:r>
          </a:p>
          <a:p>
            <a:pPr marL="0" indent="0">
              <a:buNone/>
            </a:pPr>
            <a:endParaRPr lang="en-US" sz="2800" baseline="30000" dirty="0"/>
          </a:p>
          <a:p>
            <a:pPr marL="0" indent="0">
              <a:buNone/>
            </a:pPr>
            <a:r>
              <a:rPr lang="en-US" sz="2800" baseline="30000" dirty="0"/>
              <a:t>45 </a:t>
            </a:r>
            <a:r>
              <a:rPr lang="en-US" sz="2800" dirty="0">
                <a:highlight>
                  <a:srgbClr val="FFFF00"/>
                </a:highlight>
              </a:rPr>
              <a:t>Then the sun was darkened</a:t>
            </a:r>
            <a:r>
              <a:rPr lang="en-US" sz="2800" dirty="0"/>
              <a:t>, and the veil of the temple was torn in two. </a:t>
            </a:r>
            <a:endParaRPr lang="en-US" sz="2800" dirty="0">
              <a:highlight>
                <a:srgbClr val="FFFF00"/>
              </a:highlight>
            </a:endParaRPr>
          </a:p>
          <a:p>
            <a:pPr marL="0" indent="0">
              <a:buNone/>
            </a:pPr>
            <a:endParaRPr lang="en-US" sz="2900" b="1"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pic>
        <p:nvPicPr>
          <p:cNvPr id="5" name="Picture 4" descr="A group of crosses&#10;&#10;Description automatically generated with low confidence">
            <a:extLst>
              <a:ext uri="{FF2B5EF4-FFF2-40B4-BE49-F238E27FC236}">
                <a16:creationId xmlns:a16="http://schemas.microsoft.com/office/drawing/2014/main" id="{1D130A4A-2085-45E2-965B-500E61A7F2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072" y="2248525"/>
            <a:ext cx="4603564" cy="3907319"/>
          </a:xfrm>
          <a:prstGeom prst="rect">
            <a:avLst/>
          </a:prstGeom>
        </p:spPr>
      </p:pic>
    </p:spTree>
    <p:extLst>
      <p:ext uri="{BB962C8B-B14F-4D97-AF65-F5344CB8AC3E}">
        <p14:creationId xmlns:p14="http://schemas.microsoft.com/office/powerpoint/2010/main" val="40264211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9922C-1587-4681-A79C-F6C215155A0C}"/>
              </a:ext>
            </a:extLst>
          </p:cNvPr>
          <p:cNvSpPr>
            <a:spLocks noGrp="1"/>
          </p:cNvSpPr>
          <p:nvPr>
            <p:ph type="title"/>
          </p:nvPr>
        </p:nvSpPr>
        <p:spPr>
          <a:xfrm>
            <a:off x="523072" y="702156"/>
            <a:ext cx="9926655" cy="1188720"/>
          </a:xfrm>
        </p:spPr>
        <p:txBody>
          <a:bodyPr>
            <a:normAutofit/>
          </a:bodyPr>
          <a:lstStyle/>
          <a:p>
            <a:r>
              <a:rPr kumimoji="0" lang="en-US" sz="32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Well might the sun in darkness hide, </a:t>
            </a:r>
            <a:r>
              <a:rPr kumimoji="0" lang="en-US" sz="3200"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t>and shut his glories in</a:t>
            </a:r>
            <a:endParaRPr lang="en-US" sz="3200" dirty="0">
              <a:highlight>
                <a:srgbClr val="FFFF00"/>
              </a:highlight>
            </a:endParaRPr>
          </a:p>
        </p:txBody>
      </p:sp>
      <p:sp>
        <p:nvSpPr>
          <p:cNvPr id="64" name="Rectangle 63">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80" y="457200"/>
            <a:ext cx="333298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65">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7647" y="457200"/>
            <a:ext cx="333298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8" name="Rectangle 67">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7932" y="453643"/>
            <a:ext cx="3332988"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0" name="Rectangle 69">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79" y="2180496"/>
            <a:ext cx="4864175"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4C1FC31-F5E3-4218-9A69-C7ED68877329}"/>
              </a:ext>
            </a:extLst>
          </p:cNvPr>
          <p:cNvSpPr>
            <a:spLocks noGrp="1"/>
          </p:cNvSpPr>
          <p:nvPr>
            <p:ph idx="1"/>
          </p:nvPr>
        </p:nvSpPr>
        <p:spPr>
          <a:xfrm>
            <a:off x="5706747" y="2040835"/>
            <a:ext cx="4742979" cy="4817165"/>
          </a:xfrm>
        </p:spPr>
        <p:txBody>
          <a:bodyPr>
            <a:normAutofit fontScale="55000" lnSpcReduction="20000"/>
          </a:bodyPr>
          <a:lstStyle/>
          <a:p>
            <a:pPr marL="0" indent="0">
              <a:buNone/>
            </a:pPr>
            <a:r>
              <a:rPr lang="en-US" sz="3600" b="1" dirty="0">
                <a:latin typeface="Arial" panose="020B0604020202020204" pitchFamily="34" charset="0"/>
                <a:cs typeface="Arial" panose="020B0604020202020204" pitchFamily="34" charset="0"/>
              </a:rPr>
              <a:t>Jn 17:1-3 “</a:t>
            </a:r>
            <a:r>
              <a:rPr lang="en-US" sz="3600" dirty="0">
                <a:latin typeface="Arial" panose="020B0604020202020204" pitchFamily="34" charset="0"/>
                <a:cs typeface="Arial" panose="020B0604020202020204" pitchFamily="34" charset="0"/>
              </a:rPr>
              <a:t>17 Jesus spoke these words, lifted up His eyes to heaven, and said: “Father, the hour has come. </a:t>
            </a:r>
            <a:r>
              <a:rPr lang="en-US" sz="3600" dirty="0">
                <a:highlight>
                  <a:srgbClr val="FFFF00"/>
                </a:highlight>
                <a:latin typeface="Arial" panose="020B0604020202020204" pitchFamily="34" charset="0"/>
                <a:cs typeface="Arial" panose="020B0604020202020204" pitchFamily="34" charset="0"/>
              </a:rPr>
              <a:t>Glorify Your Son, that Your Son also may glorify You</a:t>
            </a:r>
            <a:r>
              <a:rPr lang="en-US" sz="3600" dirty="0">
                <a:latin typeface="Arial" panose="020B0604020202020204" pitchFamily="34" charset="0"/>
                <a:cs typeface="Arial" panose="020B0604020202020204" pitchFamily="34" charset="0"/>
              </a:rPr>
              <a:t>,</a:t>
            </a:r>
          </a:p>
          <a:p>
            <a:pPr marL="0" indent="0">
              <a:buNone/>
            </a:pPr>
            <a:endParaRPr lang="en-US" sz="3600" dirty="0">
              <a:latin typeface="Arial" panose="020B0604020202020204" pitchFamily="34" charset="0"/>
              <a:cs typeface="Arial" panose="020B0604020202020204" pitchFamily="34" charset="0"/>
            </a:endParaRPr>
          </a:p>
          <a:p>
            <a:pPr marL="0" indent="0">
              <a:buNone/>
            </a:pPr>
            <a:r>
              <a:rPr lang="en-US" sz="3600" dirty="0">
                <a:latin typeface="Arial" panose="020B0604020202020204" pitchFamily="34" charset="0"/>
                <a:cs typeface="Arial" panose="020B0604020202020204" pitchFamily="34" charset="0"/>
              </a:rPr>
              <a:t> </a:t>
            </a:r>
            <a:r>
              <a:rPr lang="en-US" sz="3600" baseline="30000" dirty="0">
                <a:latin typeface="Arial" panose="020B0604020202020204" pitchFamily="34" charset="0"/>
                <a:cs typeface="Arial" panose="020B0604020202020204" pitchFamily="34" charset="0"/>
              </a:rPr>
              <a:t>2 </a:t>
            </a:r>
            <a:r>
              <a:rPr lang="en-US" sz="3600" dirty="0">
                <a:latin typeface="Arial" panose="020B0604020202020204" pitchFamily="34" charset="0"/>
                <a:cs typeface="Arial" panose="020B0604020202020204" pitchFamily="34" charset="0"/>
              </a:rPr>
              <a:t>as You have given Him authority over all flesh, that He should give eternal life to as many as You have given Him. </a:t>
            </a:r>
          </a:p>
          <a:p>
            <a:pPr marL="0" indent="0">
              <a:buNone/>
            </a:pPr>
            <a:endParaRPr lang="en-US" sz="3600" baseline="30000" dirty="0">
              <a:latin typeface="Arial" panose="020B0604020202020204" pitchFamily="34" charset="0"/>
              <a:cs typeface="Arial" panose="020B0604020202020204" pitchFamily="34" charset="0"/>
            </a:endParaRPr>
          </a:p>
          <a:p>
            <a:pPr marL="0" indent="0">
              <a:buNone/>
            </a:pPr>
            <a:r>
              <a:rPr lang="en-US" sz="3600" baseline="30000" dirty="0">
                <a:latin typeface="Arial" panose="020B0604020202020204" pitchFamily="34" charset="0"/>
                <a:cs typeface="Arial" panose="020B0604020202020204" pitchFamily="34" charset="0"/>
              </a:rPr>
              <a:t>3 </a:t>
            </a:r>
            <a:r>
              <a:rPr lang="en-US" sz="3600" dirty="0">
                <a:latin typeface="Arial" panose="020B0604020202020204" pitchFamily="34" charset="0"/>
                <a:cs typeface="Arial" panose="020B0604020202020204" pitchFamily="34" charset="0"/>
              </a:rPr>
              <a:t>And this is eternal life, that they may know You, the only true God, and Jesus Christ whom You have sent. </a:t>
            </a:r>
            <a:endParaRPr lang="en-US" sz="3600" dirty="0">
              <a:highlight>
                <a:srgbClr val="FFFF00"/>
              </a:highlight>
              <a:latin typeface="Arial" panose="020B0604020202020204" pitchFamily="34" charset="0"/>
              <a:cs typeface="Arial" panose="020B0604020202020204" pitchFamily="34" charset="0"/>
            </a:endParaRPr>
          </a:p>
          <a:p>
            <a:pPr marL="0" indent="0">
              <a:buNone/>
            </a:pPr>
            <a:endParaRPr lang="en-US" sz="2900" b="1"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pic>
        <p:nvPicPr>
          <p:cNvPr id="8" name="Picture 7" descr="A picture containing text, blackboard&#10;&#10;Description automatically generated">
            <a:extLst>
              <a:ext uri="{FF2B5EF4-FFF2-40B4-BE49-F238E27FC236}">
                <a16:creationId xmlns:a16="http://schemas.microsoft.com/office/drawing/2014/main" id="{779B0258-CE72-4380-A668-4A78D26CEE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936" y="2271936"/>
            <a:ext cx="4668680" cy="3883908"/>
          </a:xfrm>
          <a:prstGeom prst="rect">
            <a:avLst/>
          </a:prstGeom>
        </p:spPr>
      </p:pic>
    </p:spTree>
    <p:extLst>
      <p:ext uri="{BB962C8B-B14F-4D97-AF65-F5344CB8AC3E}">
        <p14:creationId xmlns:p14="http://schemas.microsoft.com/office/powerpoint/2010/main" val="30069750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9922C-1587-4681-A79C-F6C215155A0C}"/>
              </a:ext>
            </a:extLst>
          </p:cNvPr>
          <p:cNvSpPr>
            <a:spLocks noGrp="1"/>
          </p:cNvSpPr>
          <p:nvPr>
            <p:ph type="title"/>
          </p:nvPr>
        </p:nvSpPr>
        <p:spPr>
          <a:xfrm>
            <a:off x="523072" y="702156"/>
            <a:ext cx="9926655" cy="1188720"/>
          </a:xfrm>
        </p:spPr>
        <p:txBody>
          <a:bodyPr>
            <a:normAutofit/>
          </a:bodyPr>
          <a:lstStyle/>
          <a:p>
            <a:r>
              <a:rPr kumimoji="0" lang="en-US" sz="32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Well might the sun in darkness hide, </a:t>
            </a:r>
            <a:r>
              <a:rPr kumimoji="0" lang="en-US" sz="3200"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t>and shut his glories in</a:t>
            </a:r>
            <a:endParaRPr lang="en-US" sz="3200" dirty="0">
              <a:highlight>
                <a:srgbClr val="FFFF00"/>
              </a:highlight>
            </a:endParaRPr>
          </a:p>
        </p:txBody>
      </p:sp>
      <p:sp>
        <p:nvSpPr>
          <p:cNvPr id="64" name="Rectangle 63">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80" y="457200"/>
            <a:ext cx="333298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65">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7647" y="457200"/>
            <a:ext cx="333298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8" name="Rectangle 67">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7932" y="453643"/>
            <a:ext cx="3332988"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0" name="Rectangle 69">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79" y="2180496"/>
            <a:ext cx="4864175"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4C1FC31-F5E3-4218-9A69-C7ED68877329}"/>
              </a:ext>
            </a:extLst>
          </p:cNvPr>
          <p:cNvSpPr>
            <a:spLocks noGrp="1"/>
          </p:cNvSpPr>
          <p:nvPr>
            <p:ph idx="1"/>
          </p:nvPr>
        </p:nvSpPr>
        <p:spPr>
          <a:xfrm>
            <a:off x="5706747" y="2040835"/>
            <a:ext cx="4742979" cy="4817165"/>
          </a:xfrm>
        </p:spPr>
        <p:txBody>
          <a:bodyPr>
            <a:normAutofit/>
          </a:bodyPr>
          <a:lstStyle/>
          <a:p>
            <a:pPr marL="0" indent="0">
              <a:buNone/>
            </a:pPr>
            <a:endParaRPr lang="en-US" sz="2600" b="1"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Jn 17:4-5 “</a:t>
            </a:r>
            <a:r>
              <a:rPr lang="en-US" sz="2400" baseline="30000" dirty="0">
                <a:latin typeface="Arial" panose="020B0604020202020204" pitchFamily="34" charset="0"/>
                <a:cs typeface="Arial" panose="020B0604020202020204" pitchFamily="34" charset="0"/>
              </a:rPr>
              <a:t>4 </a:t>
            </a:r>
            <a:r>
              <a:rPr lang="en-US" sz="2400" dirty="0">
                <a:highlight>
                  <a:srgbClr val="FFFF00"/>
                </a:highlight>
                <a:latin typeface="Arial" panose="020B0604020202020204" pitchFamily="34" charset="0"/>
                <a:cs typeface="Arial" panose="020B0604020202020204" pitchFamily="34" charset="0"/>
              </a:rPr>
              <a:t>I have glorified You on the earth</a:t>
            </a:r>
            <a:r>
              <a:rPr lang="en-US" sz="2400" dirty="0">
                <a:latin typeface="Arial" panose="020B0604020202020204" pitchFamily="34" charset="0"/>
                <a:cs typeface="Arial" panose="020B0604020202020204" pitchFamily="34" charset="0"/>
              </a:rPr>
              <a:t>. I have finished the work which You have given Me to do. </a:t>
            </a:r>
          </a:p>
          <a:p>
            <a:pPr marL="0" indent="0">
              <a:buNone/>
            </a:pPr>
            <a:endParaRPr lang="en-US" sz="2400" baseline="30000" dirty="0">
              <a:latin typeface="Arial" panose="020B0604020202020204" pitchFamily="34" charset="0"/>
              <a:cs typeface="Arial" panose="020B0604020202020204" pitchFamily="34" charset="0"/>
            </a:endParaRPr>
          </a:p>
          <a:p>
            <a:pPr marL="0" indent="0">
              <a:buNone/>
            </a:pPr>
            <a:r>
              <a:rPr lang="en-US" sz="2400" baseline="30000" dirty="0">
                <a:latin typeface="Arial" panose="020B0604020202020204" pitchFamily="34" charset="0"/>
                <a:cs typeface="Arial" panose="020B0604020202020204" pitchFamily="34" charset="0"/>
              </a:rPr>
              <a:t>5 </a:t>
            </a:r>
            <a:r>
              <a:rPr lang="en-US" sz="2400" dirty="0">
                <a:latin typeface="Arial" panose="020B0604020202020204" pitchFamily="34" charset="0"/>
                <a:cs typeface="Arial" panose="020B0604020202020204" pitchFamily="34" charset="0"/>
              </a:rPr>
              <a:t>And now, O Father, </a:t>
            </a:r>
            <a:r>
              <a:rPr lang="en-US" sz="2400" dirty="0">
                <a:highlight>
                  <a:srgbClr val="FFFF00"/>
                </a:highlight>
                <a:latin typeface="Arial" panose="020B0604020202020204" pitchFamily="34" charset="0"/>
                <a:cs typeface="Arial" panose="020B0604020202020204" pitchFamily="34" charset="0"/>
              </a:rPr>
              <a:t>glorify Me together with Yourself</a:t>
            </a:r>
            <a:r>
              <a:rPr lang="en-US" sz="2400" dirty="0">
                <a:latin typeface="Arial" panose="020B0604020202020204" pitchFamily="34" charset="0"/>
                <a:cs typeface="Arial" panose="020B0604020202020204" pitchFamily="34" charset="0"/>
              </a:rPr>
              <a:t>, </a:t>
            </a:r>
            <a:r>
              <a:rPr lang="en-US" sz="2400" dirty="0">
                <a:highlight>
                  <a:srgbClr val="FFFF00"/>
                </a:highlight>
                <a:latin typeface="Arial" panose="020B0604020202020204" pitchFamily="34" charset="0"/>
                <a:cs typeface="Arial" panose="020B0604020202020204" pitchFamily="34" charset="0"/>
              </a:rPr>
              <a:t>with the glory which I had with You before the world was</a:t>
            </a:r>
            <a:r>
              <a:rPr lang="en-US" sz="2600" dirty="0">
                <a:highlight>
                  <a:srgbClr val="FFFF00"/>
                </a:highlight>
                <a:latin typeface="Arial" panose="020B0604020202020204" pitchFamily="34" charset="0"/>
                <a:cs typeface="Arial" panose="020B0604020202020204" pitchFamily="34" charset="0"/>
              </a:rPr>
              <a:t>.</a:t>
            </a:r>
          </a:p>
          <a:p>
            <a:pPr marL="0" indent="0">
              <a:buNone/>
            </a:pPr>
            <a:endParaRPr lang="en-US" sz="2900" b="1"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pic>
        <p:nvPicPr>
          <p:cNvPr id="8" name="Picture 7" descr="A picture containing text, blackboard&#10;&#10;Description automatically generated">
            <a:extLst>
              <a:ext uri="{FF2B5EF4-FFF2-40B4-BE49-F238E27FC236}">
                <a16:creationId xmlns:a16="http://schemas.microsoft.com/office/drawing/2014/main" id="{779B0258-CE72-4380-A668-4A78D26CEE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936" y="2271936"/>
            <a:ext cx="4668680" cy="3883908"/>
          </a:xfrm>
          <a:prstGeom prst="rect">
            <a:avLst/>
          </a:prstGeom>
        </p:spPr>
      </p:pic>
    </p:spTree>
    <p:extLst>
      <p:ext uri="{BB962C8B-B14F-4D97-AF65-F5344CB8AC3E}">
        <p14:creationId xmlns:p14="http://schemas.microsoft.com/office/powerpoint/2010/main" val="163612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9922C-1587-4681-A79C-F6C215155A0C}"/>
              </a:ext>
            </a:extLst>
          </p:cNvPr>
          <p:cNvSpPr>
            <a:spLocks noGrp="1"/>
          </p:cNvSpPr>
          <p:nvPr>
            <p:ph type="title"/>
          </p:nvPr>
        </p:nvSpPr>
        <p:spPr>
          <a:xfrm>
            <a:off x="523072" y="702156"/>
            <a:ext cx="9926655" cy="1188720"/>
          </a:xfrm>
        </p:spPr>
        <p:txBody>
          <a:bodyPr>
            <a:normAutofit/>
          </a:bodyPr>
          <a:lstStyle/>
          <a:p>
            <a:r>
              <a:rPr kumimoji="0" lang="en-US" sz="32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Well might the sun in darkness hide, </a:t>
            </a:r>
            <a:r>
              <a:rPr kumimoji="0" lang="en-US" sz="3200"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t>and shut his glories in</a:t>
            </a:r>
            <a:endParaRPr lang="en-US" sz="3200" dirty="0">
              <a:highlight>
                <a:srgbClr val="FFFF00"/>
              </a:highlight>
            </a:endParaRPr>
          </a:p>
        </p:txBody>
      </p:sp>
      <p:sp>
        <p:nvSpPr>
          <p:cNvPr id="64" name="Rectangle 63">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80" y="457200"/>
            <a:ext cx="333298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65">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7647" y="457200"/>
            <a:ext cx="333298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8" name="Rectangle 67">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7932" y="453643"/>
            <a:ext cx="3332988"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0" name="Rectangle 69">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79" y="2180496"/>
            <a:ext cx="4864175"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4C1FC31-F5E3-4218-9A69-C7ED68877329}"/>
              </a:ext>
            </a:extLst>
          </p:cNvPr>
          <p:cNvSpPr>
            <a:spLocks noGrp="1"/>
          </p:cNvSpPr>
          <p:nvPr>
            <p:ph idx="1"/>
          </p:nvPr>
        </p:nvSpPr>
        <p:spPr>
          <a:xfrm>
            <a:off x="5706747" y="2040835"/>
            <a:ext cx="4742979" cy="4817165"/>
          </a:xfrm>
        </p:spPr>
        <p:txBody>
          <a:bodyPr>
            <a:normAutofit fontScale="70000" lnSpcReduction="20000"/>
          </a:bodyPr>
          <a:lstStyle/>
          <a:p>
            <a:pPr marL="0" indent="0">
              <a:buNone/>
            </a:pPr>
            <a:endParaRPr lang="en-US" sz="2600" b="1" dirty="0">
              <a:latin typeface="Arial" panose="020B0604020202020204" pitchFamily="34" charset="0"/>
              <a:cs typeface="Arial" panose="020B0604020202020204" pitchFamily="34" charset="0"/>
            </a:endParaRPr>
          </a:p>
          <a:p>
            <a:pPr marL="0" indent="0">
              <a:buNone/>
            </a:pPr>
            <a:endParaRPr lang="en-US" sz="2400" b="1" dirty="0">
              <a:latin typeface="Arial" panose="020B0604020202020204" pitchFamily="34" charset="0"/>
              <a:cs typeface="Arial" panose="020B0604020202020204" pitchFamily="34" charset="0"/>
            </a:endParaRPr>
          </a:p>
          <a:p>
            <a:pPr marL="0" indent="0">
              <a:buNone/>
            </a:pPr>
            <a:r>
              <a:rPr lang="en-US" sz="2900" b="1">
                <a:latin typeface="Arial" panose="020B0604020202020204" pitchFamily="34" charset="0"/>
                <a:cs typeface="Arial" panose="020B0604020202020204" pitchFamily="34" charset="0"/>
              </a:rPr>
              <a:t>2 </a:t>
            </a:r>
            <a:r>
              <a:rPr lang="en-US" sz="2900" b="1" dirty="0">
                <a:latin typeface="Arial" panose="020B0604020202020204" pitchFamily="34" charset="0"/>
                <a:cs typeface="Arial" panose="020B0604020202020204" pitchFamily="34" charset="0"/>
              </a:rPr>
              <a:t>C</a:t>
            </a:r>
            <a:r>
              <a:rPr lang="en-US" sz="2900" b="1">
                <a:latin typeface="Arial" panose="020B0604020202020204" pitchFamily="34" charset="0"/>
                <a:cs typeface="Arial" panose="020B0604020202020204" pitchFamily="34" charset="0"/>
              </a:rPr>
              <a:t>or </a:t>
            </a:r>
            <a:r>
              <a:rPr lang="en-US" sz="2900" b="1" dirty="0">
                <a:latin typeface="Arial" panose="020B0604020202020204" pitchFamily="34" charset="0"/>
                <a:cs typeface="Arial" panose="020B0604020202020204" pitchFamily="34" charset="0"/>
              </a:rPr>
              <a:t>4:4-6 “</a:t>
            </a:r>
            <a:r>
              <a:rPr lang="en-US" sz="2900" baseline="30000" dirty="0">
                <a:latin typeface="Arial" panose="020B0604020202020204" pitchFamily="34" charset="0"/>
                <a:cs typeface="Arial" panose="020B0604020202020204" pitchFamily="34" charset="0"/>
              </a:rPr>
              <a:t>4 </a:t>
            </a:r>
            <a:r>
              <a:rPr lang="en-US" sz="2900" dirty="0">
                <a:latin typeface="Arial" panose="020B0604020202020204" pitchFamily="34" charset="0"/>
                <a:cs typeface="Arial" panose="020B0604020202020204" pitchFamily="34" charset="0"/>
              </a:rPr>
              <a:t>whose minds the god of this age has blinded, who do not believe, lest the light of the gospel of the glory of Christ, who is the image of God, should shine on them.</a:t>
            </a:r>
          </a:p>
          <a:p>
            <a:pPr marL="0" indent="0">
              <a:buNone/>
            </a:pPr>
            <a:r>
              <a:rPr lang="en-US" sz="2900" dirty="0">
                <a:latin typeface="Arial" panose="020B0604020202020204" pitchFamily="34" charset="0"/>
                <a:cs typeface="Arial" panose="020B0604020202020204" pitchFamily="34" charset="0"/>
              </a:rPr>
              <a:t> </a:t>
            </a:r>
            <a:r>
              <a:rPr lang="en-US" sz="2900" baseline="30000" dirty="0">
                <a:latin typeface="Arial" panose="020B0604020202020204" pitchFamily="34" charset="0"/>
                <a:cs typeface="Arial" panose="020B0604020202020204" pitchFamily="34" charset="0"/>
              </a:rPr>
              <a:t>5 </a:t>
            </a:r>
            <a:r>
              <a:rPr lang="en-US" sz="2900" dirty="0">
                <a:latin typeface="Arial" panose="020B0604020202020204" pitchFamily="34" charset="0"/>
                <a:cs typeface="Arial" panose="020B0604020202020204" pitchFamily="34" charset="0"/>
              </a:rPr>
              <a:t>For we do not preach ourselves, but Christ Jesus the Lord, and ourselves your bondservants for Jesus’ sake. </a:t>
            </a:r>
          </a:p>
          <a:p>
            <a:pPr marL="0" indent="0">
              <a:buNone/>
            </a:pPr>
            <a:r>
              <a:rPr lang="en-US" sz="2900" baseline="30000" dirty="0">
                <a:latin typeface="Arial" panose="020B0604020202020204" pitchFamily="34" charset="0"/>
                <a:cs typeface="Arial" panose="020B0604020202020204" pitchFamily="34" charset="0"/>
              </a:rPr>
              <a:t>6 </a:t>
            </a:r>
            <a:r>
              <a:rPr lang="en-US" sz="2900" dirty="0">
                <a:latin typeface="Arial" panose="020B0604020202020204" pitchFamily="34" charset="0"/>
                <a:cs typeface="Arial" panose="020B0604020202020204" pitchFamily="34" charset="0"/>
              </a:rPr>
              <a:t>For it is the God who commanded light to shine out of darkness, who has shone in our hearts to </a:t>
            </a:r>
            <a:r>
              <a:rPr lang="en-US" sz="2900" i="1" dirty="0">
                <a:latin typeface="Arial" panose="020B0604020202020204" pitchFamily="34" charset="0"/>
                <a:cs typeface="Arial" panose="020B0604020202020204" pitchFamily="34" charset="0"/>
              </a:rPr>
              <a:t>give</a:t>
            </a:r>
            <a:r>
              <a:rPr lang="en-US" sz="2900" dirty="0">
                <a:latin typeface="Arial" panose="020B0604020202020204" pitchFamily="34" charset="0"/>
                <a:cs typeface="Arial" panose="020B0604020202020204" pitchFamily="34" charset="0"/>
              </a:rPr>
              <a:t> the light of the knowledge of the </a:t>
            </a:r>
            <a:r>
              <a:rPr lang="en-US" sz="2900" dirty="0">
                <a:highlight>
                  <a:srgbClr val="FFFF00"/>
                </a:highlight>
                <a:latin typeface="Arial" panose="020B0604020202020204" pitchFamily="34" charset="0"/>
                <a:cs typeface="Arial" panose="020B0604020202020204" pitchFamily="34" charset="0"/>
              </a:rPr>
              <a:t>glory of God in the face of Jesus Christ</a:t>
            </a:r>
            <a:r>
              <a:rPr lang="en-US" sz="2900" dirty="0">
                <a:latin typeface="Arial" panose="020B0604020202020204" pitchFamily="34" charset="0"/>
                <a:cs typeface="Arial" panose="020B0604020202020204" pitchFamily="34" charset="0"/>
              </a:rPr>
              <a:t>.</a:t>
            </a:r>
          </a:p>
          <a:p>
            <a:pPr marL="0" indent="0">
              <a:buNone/>
            </a:pPr>
            <a:endParaRPr lang="en-US" sz="2600" dirty="0">
              <a:highlight>
                <a:srgbClr val="FFFF00"/>
              </a:highlight>
              <a:latin typeface="Arial" panose="020B0604020202020204" pitchFamily="34" charset="0"/>
              <a:cs typeface="Arial" panose="020B0604020202020204" pitchFamily="34" charset="0"/>
            </a:endParaRPr>
          </a:p>
          <a:p>
            <a:pPr marL="0" indent="0">
              <a:buNone/>
            </a:pPr>
            <a:endParaRPr lang="en-US" sz="2900" b="1"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pic>
        <p:nvPicPr>
          <p:cNvPr id="8" name="Picture 7" descr="A picture containing text, blackboard&#10;&#10;Description automatically generated">
            <a:extLst>
              <a:ext uri="{FF2B5EF4-FFF2-40B4-BE49-F238E27FC236}">
                <a16:creationId xmlns:a16="http://schemas.microsoft.com/office/drawing/2014/main" id="{779B0258-CE72-4380-A668-4A78D26CEE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936" y="2271936"/>
            <a:ext cx="4668680" cy="3883908"/>
          </a:xfrm>
          <a:prstGeom prst="rect">
            <a:avLst/>
          </a:prstGeom>
        </p:spPr>
      </p:pic>
    </p:spTree>
    <p:extLst>
      <p:ext uri="{BB962C8B-B14F-4D97-AF65-F5344CB8AC3E}">
        <p14:creationId xmlns:p14="http://schemas.microsoft.com/office/powerpoint/2010/main" val="3052503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9922C-1587-4681-A79C-F6C215155A0C}"/>
              </a:ext>
            </a:extLst>
          </p:cNvPr>
          <p:cNvSpPr>
            <a:spLocks noGrp="1"/>
          </p:cNvSpPr>
          <p:nvPr>
            <p:ph type="title"/>
          </p:nvPr>
        </p:nvSpPr>
        <p:spPr>
          <a:xfrm>
            <a:off x="523072" y="702156"/>
            <a:ext cx="9926655" cy="1188720"/>
          </a:xfrm>
        </p:spPr>
        <p:txBody>
          <a:bodyPr>
            <a:normAutofit/>
          </a:bodyPr>
          <a:lstStyle/>
          <a:p>
            <a:r>
              <a:rPr kumimoji="0" lang="en-US" sz="3200"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t>When </a:t>
            </a:r>
            <a:r>
              <a:rPr kumimoji="0" lang="en-US" sz="3200" b="1" i="0" u="none" strike="noStrike" kern="1200" cap="all" spc="0" normalizeH="0" baseline="0" noProof="0" dirty="0" err="1">
                <a:ln>
                  <a:noFill/>
                </a:ln>
                <a:effectLst/>
                <a:highlight>
                  <a:srgbClr val="FFFF00"/>
                </a:highlight>
                <a:uLnTx/>
                <a:uFillTx/>
                <a:latin typeface="Arial" panose="020B0604020202020204" pitchFamily="34" charset="0"/>
                <a:ea typeface="+mj-ea"/>
                <a:cs typeface="Arial" panose="020B0604020202020204" pitchFamily="34" charset="0"/>
              </a:rPr>
              <a:t>christ</a:t>
            </a:r>
            <a:r>
              <a:rPr kumimoji="0" lang="en-US" sz="3200"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t> the mighty maker</a:t>
            </a:r>
            <a:r>
              <a:rPr kumimoji="0" lang="en-US" sz="32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 died for man the creature’s sin</a:t>
            </a:r>
            <a:endParaRPr lang="en-US" sz="3200" dirty="0"/>
          </a:p>
        </p:txBody>
      </p:sp>
      <p:sp>
        <p:nvSpPr>
          <p:cNvPr id="64" name="Rectangle 63">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80" y="457200"/>
            <a:ext cx="333298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65">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7647" y="457200"/>
            <a:ext cx="333298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8" name="Rectangle 67">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7932" y="453643"/>
            <a:ext cx="3332988"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0" name="Rectangle 69">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79" y="2180496"/>
            <a:ext cx="4864175"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4C1FC31-F5E3-4218-9A69-C7ED68877329}"/>
              </a:ext>
            </a:extLst>
          </p:cNvPr>
          <p:cNvSpPr>
            <a:spLocks noGrp="1"/>
          </p:cNvSpPr>
          <p:nvPr>
            <p:ph idx="1"/>
          </p:nvPr>
        </p:nvSpPr>
        <p:spPr>
          <a:xfrm>
            <a:off x="5706747" y="2040835"/>
            <a:ext cx="4742979" cy="4817165"/>
          </a:xfrm>
        </p:spPr>
        <p:txBody>
          <a:bodyPr>
            <a:normAutofit fontScale="85000" lnSpcReduction="20000"/>
          </a:bodyPr>
          <a:lstStyle/>
          <a:p>
            <a:pPr marL="0" indent="0">
              <a:buNone/>
            </a:pPr>
            <a:endParaRPr lang="en-US" sz="2800" b="1" dirty="0">
              <a:latin typeface="Arial" panose="020B0604020202020204" pitchFamily="34" charset="0"/>
              <a:cs typeface="Arial" panose="020B0604020202020204" pitchFamily="34" charset="0"/>
            </a:endParaRPr>
          </a:p>
          <a:p>
            <a:pPr marL="0" indent="0">
              <a:buNone/>
            </a:pPr>
            <a:endParaRPr lang="en-US" sz="2800" b="1" dirty="0">
              <a:latin typeface="Arial" panose="020B0604020202020204" pitchFamily="34" charset="0"/>
              <a:cs typeface="Arial" panose="020B0604020202020204" pitchFamily="34" charset="0"/>
            </a:endParaRPr>
          </a:p>
          <a:p>
            <a:pPr marL="0" indent="0">
              <a:buNone/>
            </a:pPr>
            <a:r>
              <a:rPr lang="en-US" sz="2800" b="1" dirty="0">
                <a:latin typeface="Arial" panose="020B0604020202020204" pitchFamily="34" charset="0"/>
                <a:cs typeface="Arial" panose="020B0604020202020204" pitchFamily="34" charset="0"/>
              </a:rPr>
              <a:t>Col 1:16-17 “</a:t>
            </a:r>
            <a:r>
              <a:rPr lang="en-US" sz="2800" baseline="30000" dirty="0">
                <a:latin typeface="Arial" panose="020B0604020202020204" pitchFamily="34" charset="0"/>
                <a:cs typeface="Arial" panose="020B0604020202020204" pitchFamily="34" charset="0"/>
              </a:rPr>
              <a:t>16 </a:t>
            </a:r>
            <a:r>
              <a:rPr lang="en-US" sz="2800" dirty="0">
                <a:latin typeface="Arial" panose="020B0604020202020204" pitchFamily="34" charset="0"/>
                <a:cs typeface="Arial" panose="020B0604020202020204" pitchFamily="34" charset="0"/>
              </a:rPr>
              <a:t>For by Him all things were created that are in heaven and that are on earth, visible and invisible, whether thrones or dominions or principalities or powers. All things were created through Him and for Him.</a:t>
            </a:r>
          </a:p>
          <a:p>
            <a:pPr marL="0" indent="0">
              <a:buNone/>
            </a:pPr>
            <a:r>
              <a:rPr lang="en-US" sz="2800" dirty="0">
                <a:latin typeface="Arial" panose="020B0604020202020204" pitchFamily="34" charset="0"/>
                <a:cs typeface="Arial" panose="020B0604020202020204" pitchFamily="34" charset="0"/>
              </a:rPr>
              <a:t> </a:t>
            </a:r>
            <a:r>
              <a:rPr lang="en-US" sz="2800" baseline="30000" dirty="0">
                <a:latin typeface="Arial" panose="020B0604020202020204" pitchFamily="34" charset="0"/>
                <a:cs typeface="Arial" panose="020B0604020202020204" pitchFamily="34" charset="0"/>
              </a:rPr>
              <a:t>17 </a:t>
            </a:r>
            <a:r>
              <a:rPr lang="en-US" sz="2800" dirty="0">
                <a:latin typeface="Arial" panose="020B0604020202020204" pitchFamily="34" charset="0"/>
                <a:cs typeface="Arial" panose="020B0604020202020204" pitchFamily="34" charset="0"/>
              </a:rPr>
              <a:t>And He is before all things, and in Him all things consist</a:t>
            </a:r>
            <a:r>
              <a:rPr lang="en-US" sz="2800" dirty="0"/>
              <a:t>. </a:t>
            </a:r>
          </a:p>
          <a:p>
            <a:pPr marL="0" indent="0">
              <a:buNone/>
            </a:pPr>
            <a:endParaRPr lang="en-US" sz="2800" dirty="0">
              <a:highlight>
                <a:srgbClr val="FFFF00"/>
              </a:highlight>
            </a:endParaRPr>
          </a:p>
          <a:p>
            <a:pPr marL="0" indent="0">
              <a:buNone/>
            </a:pPr>
            <a:endParaRPr lang="en-US" sz="2900" b="1"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pic>
        <p:nvPicPr>
          <p:cNvPr id="8" name="Picture 7" descr="Logo, company name&#10;&#10;Description automatically generated">
            <a:extLst>
              <a:ext uri="{FF2B5EF4-FFF2-40B4-BE49-F238E27FC236}">
                <a16:creationId xmlns:a16="http://schemas.microsoft.com/office/drawing/2014/main" id="{2AD4B1EF-EB5A-484C-8C72-4C1AFABF66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427" y="2271936"/>
            <a:ext cx="4742980" cy="3883908"/>
          </a:xfrm>
          <a:prstGeom prst="rect">
            <a:avLst/>
          </a:prstGeom>
        </p:spPr>
      </p:pic>
    </p:spTree>
    <p:extLst>
      <p:ext uri="{BB962C8B-B14F-4D97-AF65-F5344CB8AC3E}">
        <p14:creationId xmlns:p14="http://schemas.microsoft.com/office/powerpoint/2010/main" val="11188946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9922C-1587-4681-A79C-F6C215155A0C}"/>
              </a:ext>
            </a:extLst>
          </p:cNvPr>
          <p:cNvSpPr>
            <a:spLocks noGrp="1"/>
          </p:cNvSpPr>
          <p:nvPr>
            <p:ph type="title"/>
          </p:nvPr>
        </p:nvSpPr>
        <p:spPr>
          <a:xfrm>
            <a:off x="523072" y="702156"/>
            <a:ext cx="9926655" cy="1188720"/>
          </a:xfrm>
        </p:spPr>
        <p:txBody>
          <a:bodyPr>
            <a:normAutofit/>
          </a:bodyPr>
          <a:lstStyle/>
          <a:p>
            <a:r>
              <a:rPr kumimoji="0" lang="en-US" sz="32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When </a:t>
            </a:r>
            <a:r>
              <a:rPr kumimoji="0" lang="en-US" sz="3200" b="1" i="0" u="none" strike="noStrike" kern="1200" cap="all" spc="0" normalizeH="0" baseline="0" noProof="0" dirty="0" err="1">
                <a:ln>
                  <a:noFill/>
                </a:ln>
                <a:effectLst/>
                <a:uLnTx/>
                <a:uFillTx/>
                <a:latin typeface="Arial" panose="020B0604020202020204" pitchFamily="34" charset="0"/>
                <a:ea typeface="+mj-ea"/>
                <a:cs typeface="Arial" panose="020B0604020202020204" pitchFamily="34" charset="0"/>
              </a:rPr>
              <a:t>christ</a:t>
            </a:r>
            <a:r>
              <a:rPr kumimoji="0" lang="en-US" sz="32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 the mighty maker, </a:t>
            </a:r>
            <a:r>
              <a:rPr kumimoji="0" lang="en-US" sz="3200"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t>died for man the creature’s sin</a:t>
            </a:r>
            <a:endParaRPr lang="en-US" sz="3200" dirty="0">
              <a:highlight>
                <a:srgbClr val="FFFF00"/>
              </a:highlight>
            </a:endParaRPr>
          </a:p>
        </p:txBody>
      </p:sp>
      <p:sp>
        <p:nvSpPr>
          <p:cNvPr id="64" name="Rectangle 63">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80" y="457200"/>
            <a:ext cx="333298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65">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7647" y="457200"/>
            <a:ext cx="333298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8" name="Rectangle 67">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7932" y="453643"/>
            <a:ext cx="3332988"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0" name="Rectangle 69">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79" y="2180496"/>
            <a:ext cx="4864175"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4C1FC31-F5E3-4218-9A69-C7ED68877329}"/>
              </a:ext>
            </a:extLst>
          </p:cNvPr>
          <p:cNvSpPr>
            <a:spLocks noGrp="1"/>
          </p:cNvSpPr>
          <p:nvPr>
            <p:ph idx="1"/>
          </p:nvPr>
        </p:nvSpPr>
        <p:spPr>
          <a:xfrm>
            <a:off x="5706747" y="2040835"/>
            <a:ext cx="4742979" cy="4817165"/>
          </a:xfrm>
        </p:spPr>
        <p:txBody>
          <a:bodyPr>
            <a:normAutofit fontScale="70000" lnSpcReduction="20000"/>
          </a:bodyPr>
          <a:lstStyle/>
          <a:p>
            <a:pPr marL="0" indent="0">
              <a:buNone/>
            </a:pPr>
            <a:endParaRPr lang="en-US" sz="2800" b="1" dirty="0">
              <a:latin typeface="Arial" panose="020B0604020202020204" pitchFamily="34" charset="0"/>
              <a:cs typeface="Arial" panose="020B0604020202020204" pitchFamily="34" charset="0"/>
            </a:endParaRPr>
          </a:p>
          <a:p>
            <a:pPr marL="0" indent="0">
              <a:buNone/>
            </a:pPr>
            <a:endParaRPr lang="en-US" sz="2800" b="1" dirty="0">
              <a:latin typeface="Arial" panose="020B0604020202020204" pitchFamily="34" charset="0"/>
              <a:cs typeface="Arial" panose="020B0604020202020204" pitchFamily="34" charset="0"/>
            </a:endParaRPr>
          </a:p>
          <a:p>
            <a:pPr marL="0" indent="0">
              <a:buNone/>
            </a:pPr>
            <a:r>
              <a:rPr lang="en-US" sz="3100" b="1" dirty="0">
                <a:latin typeface="Arial" panose="020B0604020202020204" pitchFamily="34" charset="0"/>
                <a:cs typeface="Arial" panose="020B0604020202020204" pitchFamily="34" charset="0"/>
              </a:rPr>
              <a:t>Rom 5:6-8 “</a:t>
            </a:r>
            <a:r>
              <a:rPr lang="en-US" sz="3100" baseline="30000" dirty="0">
                <a:latin typeface="Arial" panose="020B0604020202020204" pitchFamily="34" charset="0"/>
                <a:cs typeface="Arial" panose="020B0604020202020204" pitchFamily="34" charset="0"/>
              </a:rPr>
              <a:t>6 </a:t>
            </a:r>
            <a:r>
              <a:rPr lang="en-US" sz="3100" dirty="0">
                <a:latin typeface="Arial" panose="020B0604020202020204" pitchFamily="34" charset="0"/>
                <a:cs typeface="Arial" panose="020B0604020202020204" pitchFamily="34" charset="0"/>
              </a:rPr>
              <a:t>For when we were still without strength, in due time </a:t>
            </a:r>
            <a:r>
              <a:rPr lang="en-US" sz="3100" dirty="0">
                <a:highlight>
                  <a:srgbClr val="FFFF00"/>
                </a:highlight>
                <a:latin typeface="Arial" panose="020B0604020202020204" pitchFamily="34" charset="0"/>
                <a:cs typeface="Arial" panose="020B0604020202020204" pitchFamily="34" charset="0"/>
              </a:rPr>
              <a:t>Christ died for the ungodly</a:t>
            </a:r>
            <a:r>
              <a:rPr lang="en-US" sz="3100" dirty="0">
                <a:latin typeface="Arial" panose="020B0604020202020204" pitchFamily="34" charset="0"/>
                <a:cs typeface="Arial" panose="020B0604020202020204" pitchFamily="34" charset="0"/>
              </a:rPr>
              <a:t>. </a:t>
            </a:r>
          </a:p>
          <a:p>
            <a:pPr marL="0" indent="0">
              <a:buNone/>
            </a:pPr>
            <a:r>
              <a:rPr lang="en-US" sz="3100" baseline="30000" dirty="0">
                <a:latin typeface="Arial" panose="020B0604020202020204" pitchFamily="34" charset="0"/>
                <a:cs typeface="Arial" panose="020B0604020202020204" pitchFamily="34" charset="0"/>
              </a:rPr>
              <a:t>7 </a:t>
            </a:r>
            <a:r>
              <a:rPr lang="en-US" sz="3100" dirty="0">
                <a:latin typeface="Arial" panose="020B0604020202020204" pitchFamily="34" charset="0"/>
                <a:cs typeface="Arial" panose="020B0604020202020204" pitchFamily="34" charset="0"/>
              </a:rPr>
              <a:t>For scarcely for a righteous man will one die; yet perhaps for a good man someone would even dare to die.</a:t>
            </a:r>
          </a:p>
          <a:p>
            <a:pPr marL="0" indent="0">
              <a:buNone/>
            </a:pPr>
            <a:r>
              <a:rPr lang="en-US" sz="3100" dirty="0">
                <a:latin typeface="Arial" panose="020B0604020202020204" pitchFamily="34" charset="0"/>
                <a:cs typeface="Arial" panose="020B0604020202020204" pitchFamily="34" charset="0"/>
              </a:rPr>
              <a:t> </a:t>
            </a:r>
            <a:r>
              <a:rPr lang="en-US" sz="3100" baseline="30000" dirty="0">
                <a:latin typeface="Arial" panose="020B0604020202020204" pitchFamily="34" charset="0"/>
                <a:cs typeface="Arial" panose="020B0604020202020204" pitchFamily="34" charset="0"/>
              </a:rPr>
              <a:t>8 </a:t>
            </a:r>
            <a:r>
              <a:rPr lang="en-US" sz="3100" dirty="0">
                <a:latin typeface="Arial" panose="020B0604020202020204" pitchFamily="34" charset="0"/>
                <a:cs typeface="Arial" panose="020B0604020202020204" pitchFamily="34" charset="0"/>
              </a:rPr>
              <a:t>But God demonstrates His own love toward us, in that </a:t>
            </a:r>
            <a:r>
              <a:rPr lang="en-US" sz="3100" dirty="0">
                <a:highlight>
                  <a:srgbClr val="FFFF00"/>
                </a:highlight>
                <a:latin typeface="Arial" panose="020B0604020202020204" pitchFamily="34" charset="0"/>
                <a:cs typeface="Arial" panose="020B0604020202020204" pitchFamily="34" charset="0"/>
              </a:rPr>
              <a:t>while we were still sinners, Christ died for us</a:t>
            </a:r>
            <a:r>
              <a:rPr lang="en-US" sz="3100" dirty="0">
                <a:latin typeface="Arial" panose="020B0604020202020204" pitchFamily="34" charset="0"/>
                <a:cs typeface="Arial" panose="020B0604020202020204" pitchFamily="34" charset="0"/>
              </a:rPr>
              <a:t>. </a:t>
            </a:r>
          </a:p>
          <a:p>
            <a:pPr marL="0" indent="0">
              <a:buNone/>
            </a:pPr>
            <a:endParaRPr lang="en-US" sz="2800" dirty="0">
              <a:highlight>
                <a:srgbClr val="FFFF00"/>
              </a:highlight>
            </a:endParaRPr>
          </a:p>
          <a:p>
            <a:pPr marL="0" indent="0">
              <a:buNone/>
            </a:pPr>
            <a:endParaRPr lang="en-US" sz="2900" b="1"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pic>
        <p:nvPicPr>
          <p:cNvPr id="5" name="Picture 4" descr="A picture containing text, sign&#10;&#10;Description automatically generated">
            <a:extLst>
              <a:ext uri="{FF2B5EF4-FFF2-40B4-BE49-F238E27FC236}">
                <a16:creationId xmlns:a16="http://schemas.microsoft.com/office/drawing/2014/main" id="{2C48801F-DC14-4E2C-B405-DC130DD9D4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072" y="2176939"/>
            <a:ext cx="4603564" cy="3978905"/>
          </a:xfrm>
          <a:prstGeom prst="rect">
            <a:avLst/>
          </a:prstGeom>
        </p:spPr>
      </p:pic>
    </p:spTree>
    <p:extLst>
      <p:ext uri="{BB962C8B-B14F-4D97-AF65-F5344CB8AC3E}">
        <p14:creationId xmlns:p14="http://schemas.microsoft.com/office/powerpoint/2010/main" val="416152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9922C-1587-4681-A79C-F6C215155A0C}"/>
              </a:ext>
            </a:extLst>
          </p:cNvPr>
          <p:cNvSpPr>
            <a:spLocks noGrp="1"/>
          </p:cNvSpPr>
          <p:nvPr>
            <p:ph type="title"/>
          </p:nvPr>
        </p:nvSpPr>
        <p:spPr>
          <a:xfrm>
            <a:off x="523072" y="702156"/>
            <a:ext cx="9926655" cy="1188720"/>
          </a:xfrm>
        </p:spPr>
        <p:txBody>
          <a:bodyPr>
            <a:normAutofit fontScale="90000"/>
          </a:bodyPr>
          <a:lstStyle/>
          <a:p>
            <a:r>
              <a:rPr kumimoji="0" lang="en-US" sz="32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But drops of can can ne-er repay </a:t>
            </a:r>
            <a:r>
              <a:rPr kumimoji="0" lang="en-US" sz="3200" b="1" i="0" u="none" strike="noStrike" kern="1200" cap="all" spc="0" normalizeH="0" baseline="0" noProof="0" dirty="0" err="1">
                <a:ln>
                  <a:noFill/>
                </a:ln>
                <a:effectLst/>
                <a:uLnTx/>
                <a:uFillTx/>
                <a:latin typeface="Arial" panose="020B0604020202020204" pitchFamily="34" charset="0"/>
                <a:ea typeface="+mj-ea"/>
                <a:cs typeface="Arial" panose="020B0604020202020204" pitchFamily="34" charset="0"/>
              </a:rPr>
              <a:t>th</a:t>
            </a:r>
            <a:r>
              <a:rPr lang="en-US" sz="3200" b="1" dirty="0">
                <a:latin typeface="Arial" panose="020B0604020202020204" pitchFamily="34" charset="0"/>
                <a:cs typeface="Arial" panose="020B0604020202020204" pitchFamily="34" charset="0"/>
              </a:rPr>
              <a:t>e debt of love I owe; </a:t>
            </a:r>
            <a:r>
              <a:rPr lang="en-US" sz="3200" b="1" dirty="0">
                <a:highlight>
                  <a:srgbClr val="FFFF00"/>
                </a:highlight>
                <a:latin typeface="Arial" panose="020B0604020202020204" pitchFamily="34" charset="0"/>
                <a:cs typeface="Arial" panose="020B0604020202020204" pitchFamily="34" charset="0"/>
              </a:rPr>
              <a:t>here, Lord, I give myself away, tis all that I can do</a:t>
            </a:r>
            <a:endParaRPr lang="en-US" sz="3200" dirty="0">
              <a:highlight>
                <a:srgbClr val="FFFF00"/>
              </a:highlight>
            </a:endParaRPr>
          </a:p>
        </p:txBody>
      </p:sp>
      <p:sp>
        <p:nvSpPr>
          <p:cNvPr id="64" name="Rectangle 63">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80" y="457200"/>
            <a:ext cx="333298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65">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7647" y="457200"/>
            <a:ext cx="333298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8" name="Rectangle 67">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7932" y="453643"/>
            <a:ext cx="3332988"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0" name="Rectangle 69">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79" y="2180496"/>
            <a:ext cx="4864175"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4C1FC31-F5E3-4218-9A69-C7ED68877329}"/>
              </a:ext>
            </a:extLst>
          </p:cNvPr>
          <p:cNvSpPr>
            <a:spLocks noGrp="1"/>
          </p:cNvSpPr>
          <p:nvPr>
            <p:ph idx="1"/>
          </p:nvPr>
        </p:nvSpPr>
        <p:spPr>
          <a:xfrm>
            <a:off x="5706747" y="2040835"/>
            <a:ext cx="4742979" cy="4817165"/>
          </a:xfrm>
        </p:spPr>
        <p:txBody>
          <a:bodyPr>
            <a:normAutofit lnSpcReduction="10000"/>
          </a:bodyPr>
          <a:lstStyle/>
          <a:p>
            <a:pPr marL="0" indent="0">
              <a:buNone/>
            </a:pPr>
            <a:endParaRPr lang="en-US" sz="2800" b="1" dirty="0">
              <a:latin typeface="Arial" panose="020B0604020202020204" pitchFamily="34" charset="0"/>
              <a:cs typeface="Arial" panose="020B0604020202020204" pitchFamily="34" charset="0"/>
            </a:endParaRPr>
          </a:p>
          <a:p>
            <a:pPr marL="0" indent="0">
              <a:buNone/>
            </a:pPr>
            <a:endParaRPr lang="en-US" sz="2800" b="1" dirty="0">
              <a:latin typeface="Arial" panose="020B0604020202020204" pitchFamily="34" charset="0"/>
              <a:cs typeface="Arial" panose="020B0604020202020204" pitchFamily="34" charset="0"/>
            </a:endParaRPr>
          </a:p>
          <a:p>
            <a:pPr marL="0" indent="0">
              <a:buNone/>
            </a:pPr>
            <a:r>
              <a:rPr lang="en-US" sz="3000" b="1" dirty="0">
                <a:latin typeface="Arial" panose="020B0604020202020204" pitchFamily="34" charset="0"/>
                <a:cs typeface="Arial" panose="020B0604020202020204" pitchFamily="34" charset="0"/>
              </a:rPr>
              <a:t>Rom 12:1 “</a:t>
            </a:r>
            <a:r>
              <a:rPr lang="en-US" sz="3000" dirty="0">
                <a:latin typeface="Arial" panose="020B0604020202020204" pitchFamily="34" charset="0"/>
                <a:cs typeface="Arial" panose="020B0604020202020204" pitchFamily="34" charset="0"/>
              </a:rPr>
              <a:t>12 I beseech you therefore, brethren, by the mercies of God, that you present your bodies </a:t>
            </a:r>
            <a:r>
              <a:rPr lang="en-US" sz="3000" dirty="0">
                <a:highlight>
                  <a:srgbClr val="FFFF00"/>
                </a:highlight>
                <a:latin typeface="Arial" panose="020B0604020202020204" pitchFamily="34" charset="0"/>
                <a:cs typeface="Arial" panose="020B0604020202020204" pitchFamily="34" charset="0"/>
              </a:rPr>
              <a:t>a living sacrifice</a:t>
            </a:r>
            <a:r>
              <a:rPr lang="en-US" sz="3000" dirty="0">
                <a:latin typeface="Arial" panose="020B0604020202020204" pitchFamily="34" charset="0"/>
                <a:cs typeface="Arial" panose="020B0604020202020204" pitchFamily="34" charset="0"/>
              </a:rPr>
              <a:t>, holy, acceptable to God, </a:t>
            </a:r>
            <a:r>
              <a:rPr lang="en-US" sz="3000" i="1" dirty="0">
                <a:highlight>
                  <a:srgbClr val="FFFF00"/>
                </a:highlight>
                <a:latin typeface="Arial" panose="020B0604020202020204" pitchFamily="34" charset="0"/>
                <a:cs typeface="Arial" panose="020B0604020202020204" pitchFamily="34" charset="0"/>
              </a:rPr>
              <a:t>which is</a:t>
            </a:r>
            <a:r>
              <a:rPr lang="en-US" sz="3000" dirty="0">
                <a:highlight>
                  <a:srgbClr val="FFFF00"/>
                </a:highlight>
                <a:latin typeface="Arial" panose="020B0604020202020204" pitchFamily="34" charset="0"/>
                <a:cs typeface="Arial" panose="020B0604020202020204" pitchFamily="34" charset="0"/>
              </a:rPr>
              <a:t> your reasonable service</a:t>
            </a:r>
            <a:r>
              <a:rPr lang="en-US" sz="3000" dirty="0">
                <a:latin typeface="Arial" panose="020B0604020202020204" pitchFamily="34" charset="0"/>
                <a:cs typeface="Arial" panose="020B0604020202020204" pitchFamily="34" charset="0"/>
              </a:rPr>
              <a:t>. </a:t>
            </a:r>
          </a:p>
          <a:p>
            <a:pPr marL="0" indent="0">
              <a:buNone/>
            </a:pPr>
            <a:endParaRPr lang="en-US" sz="2800" dirty="0">
              <a:highlight>
                <a:srgbClr val="FFFF00"/>
              </a:highlight>
            </a:endParaRPr>
          </a:p>
          <a:p>
            <a:pPr marL="0" indent="0">
              <a:buNone/>
            </a:pPr>
            <a:endParaRPr lang="en-US" sz="2900" b="1"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pic>
        <p:nvPicPr>
          <p:cNvPr id="6" name="Picture 5" descr="Graphical user interface&#10;&#10;Description automatically generated with medium confidence">
            <a:extLst>
              <a:ext uri="{FF2B5EF4-FFF2-40B4-BE49-F238E27FC236}">
                <a16:creationId xmlns:a16="http://schemas.microsoft.com/office/drawing/2014/main" id="{EFC906E6-42C3-4A75-AA88-5CEBE18DD0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072" y="2293495"/>
            <a:ext cx="4633545" cy="3862349"/>
          </a:xfrm>
          <a:prstGeom prst="rect">
            <a:avLst/>
          </a:prstGeom>
        </p:spPr>
      </p:pic>
    </p:spTree>
    <p:extLst>
      <p:ext uri="{BB962C8B-B14F-4D97-AF65-F5344CB8AC3E}">
        <p14:creationId xmlns:p14="http://schemas.microsoft.com/office/powerpoint/2010/main" val="15098435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9922C-1587-4681-A79C-F6C215155A0C}"/>
              </a:ext>
            </a:extLst>
          </p:cNvPr>
          <p:cNvSpPr>
            <a:spLocks noGrp="1"/>
          </p:cNvSpPr>
          <p:nvPr>
            <p:ph type="title"/>
          </p:nvPr>
        </p:nvSpPr>
        <p:spPr>
          <a:xfrm>
            <a:off x="523072" y="702156"/>
            <a:ext cx="9926655" cy="1188720"/>
          </a:xfrm>
        </p:spPr>
        <p:txBody>
          <a:bodyPr>
            <a:normAutofit fontScale="90000"/>
          </a:bodyPr>
          <a:lstStyle/>
          <a:p>
            <a:r>
              <a:rPr kumimoji="0" lang="en-US" sz="32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But drops of can can ne-er repay </a:t>
            </a:r>
            <a:r>
              <a:rPr kumimoji="0" lang="en-US" sz="3200" b="1" i="0" u="none" strike="noStrike" kern="1200" cap="all" spc="0" normalizeH="0" baseline="0" noProof="0" dirty="0" err="1">
                <a:ln>
                  <a:noFill/>
                </a:ln>
                <a:effectLst/>
                <a:uLnTx/>
                <a:uFillTx/>
                <a:latin typeface="Arial" panose="020B0604020202020204" pitchFamily="34" charset="0"/>
                <a:ea typeface="+mj-ea"/>
                <a:cs typeface="Arial" panose="020B0604020202020204" pitchFamily="34" charset="0"/>
              </a:rPr>
              <a:t>th</a:t>
            </a:r>
            <a:r>
              <a:rPr lang="en-US" sz="3200" b="1" dirty="0">
                <a:latin typeface="Arial" panose="020B0604020202020204" pitchFamily="34" charset="0"/>
                <a:cs typeface="Arial" panose="020B0604020202020204" pitchFamily="34" charset="0"/>
              </a:rPr>
              <a:t>e debt of love I owe; </a:t>
            </a:r>
            <a:r>
              <a:rPr lang="en-US" sz="3200" b="1" dirty="0">
                <a:highlight>
                  <a:srgbClr val="FFFF00"/>
                </a:highlight>
                <a:latin typeface="Arial" panose="020B0604020202020204" pitchFamily="34" charset="0"/>
                <a:cs typeface="Arial" panose="020B0604020202020204" pitchFamily="34" charset="0"/>
              </a:rPr>
              <a:t>here, Lord, I give myself away, tis all that I can do</a:t>
            </a:r>
            <a:endParaRPr lang="en-US" sz="3200" dirty="0">
              <a:highlight>
                <a:srgbClr val="FFFF00"/>
              </a:highlight>
            </a:endParaRPr>
          </a:p>
        </p:txBody>
      </p:sp>
      <p:sp>
        <p:nvSpPr>
          <p:cNvPr id="64" name="Rectangle 63">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80" y="457200"/>
            <a:ext cx="333298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65">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7647" y="457200"/>
            <a:ext cx="333298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8" name="Rectangle 67">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7932" y="453643"/>
            <a:ext cx="3332988"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0" name="Rectangle 69">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79" y="2180496"/>
            <a:ext cx="4864175"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4C1FC31-F5E3-4218-9A69-C7ED68877329}"/>
              </a:ext>
            </a:extLst>
          </p:cNvPr>
          <p:cNvSpPr>
            <a:spLocks noGrp="1"/>
          </p:cNvSpPr>
          <p:nvPr>
            <p:ph idx="1"/>
          </p:nvPr>
        </p:nvSpPr>
        <p:spPr>
          <a:xfrm>
            <a:off x="5706747" y="2040835"/>
            <a:ext cx="4742979" cy="4817165"/>
          </a:xfrm>
        </p:spPr>
        <p:txBody>
          <a:bodyPr>
            <a:normAutofit fontScale="92500" lnSpcReduction="10000"/>
          </a:bodyPr>
          <a:lstStyle/>
          <a:p>
            <a:pPr marL="0" indent="0">
              <a:buNone/>
            </a:pPr>
            <a:endParaRPr lang="en-US" sz="2800" b="1" dirty="0">
              <a:latin typeface="Arial" panose="020B0604020202020204" pitchFamily="34" charset="0"/>
              <a:cs typeface="Arial" panose="020B0604020202020204" pitchFamily="34" charset="0"/>
            </a:endParaRPr>
          </a:p>
          <a:p>
            <a:pPr marL="0" indent="0">
              <a:buNone/>
            </a:pPr>
            <a:endParaRPr lang="en-US" sz="2800" b="1" dirty="0">
              <a:latin typeface="Arial" panose="020B0604020202020204" pitchFamily="34" charset="0"/>
              <a:cs typeface="Arial" panose="020B0604020202020204" pitchFamily="34" charset="0"/>
            </a:endParaRPr>
          </a:p>
          <a:p>
            <a:pPr marL="0" indent="0">
              <a:buNone/>
            </a:pPr>
            <a:r>
              <a:rPr lang="en-US" sz="3000" b="1" dirty="0">
                <a:latin typeface="Arial" panose="020B0604020202020204" pitchFamily="34" charset="0"/>
                <a:cs typeface="Arial" panose="020B0604020202020204" pitchFamily="34" charset="0"/>
              </a:rPr>
              <a:t>Gal 2:20 “</a:t>
            </a:r>
            <a:r>
              <a:rPr lang="en-US" sz="3000" baseline="30000" dirty="0">
                <a:latin typeface="Arial" panose="020B0604020202020204" pitchFamily="34" charset="0"/>
                <a:cs typeface="Arial" panose="020B0604020202020204" pitchFamily="34" charset="0"/>
              </a:rPr>
              <a:t>20 </a:t>
            </a:r>
            <a:r>
              <a:rPr lang="en-US" sz="3000" dirty="0">
                <a:latin typeface="Arial" panose="020B0604020202020204" pitchFamily="34" charset="0"/>
                <a:cs typeface="Arial" panose="020B0604020202020204" pitchFamily="34" charset="0"/>
              </a:rPr>
              <a:t>I have been crucified with Christ; </a:t>
            </a:r>
            <a:r>
              <a:rPr lang="en-US" sz="3000" dirty="0">
                <a:highlight>
                  <a:srgbClr val="FFFF00"/>
                </a:highlight>
                <a:latin typeface="Arial" panose="020B0604020202020204" pitchFamily="34" charset="0"/>
                <a:cs typeface="Arial" panose="020B0604020202020204" pitchFamily="34" charset="0"/>
              </a:rPr>
              <a:t>it is no longer I who live, but Christ lives in me; and the </a:t>
            </a:r>
            <a:r>
              <a:rPr lang="en-US" sz="3000" i="1" dirty="0">
                <a:highlight>
                  <a:srgbClr val="FFFF00"/>
                </a:highlight>
                <a:latin typeface="Arial" panose="020B0604020202020204" pitchFamily="34" charset="0"/>
                <a:cs typeface="Arial" panose="020B0604020202020204" pitchFamily="34" charset="0"/>
              </a:rPr>
              <a:t>life</a:t>
            </a:r>
            <a:r>
              <a:rPr lang="en-US" sz="3000" dirty="0">
                <a:highlight>
                  <a:srgbClr val="FFFF00"/>
                </a:highlight>
                <a:latin typeface="Arial" panose="020B0604020202020204" pitchFamily="34" charset="0"/>
                <a:cs typeface="Arial" panose="020B0604020202020204" pitchFamily="34" charset="0"/>
              </a:rPr>
              <a:t> which I now live in the flesh I live by faith in the Son of God</a:t>
            </a:r>
            <a:r>
              <a:rPr lang="en-US" sz="3000" dirty="0">
                <a:latin typeface="Arial" panose="020B0604020202020204" pitchFamily="34" charset="0"/>
                <a:cs typeface="Arial" panose="020B0604020202020204" pitchFamily="34" charset="0"/>
              </a:rPr>
              <a:t>, who loved me and gave Himself for me. </a:t>
            </a:r>
          </a:p>
          <a:p>
            <a:pPr marL="0" indent="0">
              <a:buNone/>
            </a:pPr>
            <a:endParaRPr lang="en-US" sz="2800" dirty="0">
              <a:highlight>
                <a:srgbClr val="FFFF00"/>
              </a:highlight>
            </a:endParaRPr>
          </a:p>
          <a:p>
            <a:pPr marL="0" indent="0">
              <a:buNone/>
            </a:pPr>
            <a:endParaRPr lang="en-US" sz="2900" b="1"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pic>
        <p:nvPicPr>
          <p:cNvPr id="6" name="Picture 5" descr="Graphical user interface&#10;&#10;Description automatically generated with medium confidence">
            <a:extLst>
              <a:ext uri="{FF2B5EF4-FFF2-40B4-BE49-F238E27FC236}">
                <a16:creationId xmlns:a16="http://schemas.microsoft.com/office/drawing/2014/main" id="{EFC906E6-42C3-4A75-AA88-5CEBE18DD0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072" y="2293495"/>
            <a:ext cx="4633545" cy="3862349"/>
          </a:xfrm>
          <a:prstGeom prst="rect">
            <a:avLst/>
          </a:prstGeom>
        </p:spPr>
      </p:pic>
    </p:spTree>
    <p:extLst>
      <p:ext uri="{BB962C8B-B14F-4D97-AF65-F5344CB8AC3E}">
        <p14:creationId xmlns:p14="http://schemas.microsoft.com/office/powerpoint/2010/main" val="2398350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Century School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13957</TotalTime>
  <Words>767</Words>
  <Application>Microsoft Office PowerPoint</Application>
  <PresentationFormat>Custom</PresentationFormat>
  <Paragraphs>74</Paragraphs>
  <Slides>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Century Schoolbook</vt:lpstr>
      <vt:lpstr>Franklin Gothic Book</vt:lpstr>
      <vt:lpstr>Wingdings 2</vt:lpstr>
      <vt:lpstr>DividendVTI</vt:lpstr>
      <vt:lpstr>At the cross</vt:lpstr>
      <vt:lpstr>Well might the sun in darkness hide, and shut his glories in</vt:lpstr>
      <vt:lpstr>Well might the sun in darkness hide, and shut his glories in</vt:lpstr>
      <vt:lpstr>Well might the sun in darkness hide, and shut his glories in</vt:lpstr>
      <vt:lpstr>Well might the sun in darkness hide, and shut his glories in</vt:lpstr>
      <vt:lpstr>When christ the mighty maker, died for man the creature’s sin</vt:lpstr>
      <vt:lpstr>When christ the mighty maker, died for man the creature’s sin</vt:lpstr>
      <vt:lpstr>But drops of can can ne-er repay the debt of love I owe; here, Lord, I give myself away, tis all that I can do</vt:lpstr>
      <vt:lpstr>But drops of can can ne-er repay the debt of love I owe; here, Lord, I give myself away, tis all that I can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is all the World To me</dc:title>
  <dc:creator>Rob Miller</dc:creator>
  <cp:lastModifiedBy>West End</cp:lastModifiedBy>
  <cp:revision>117</cp:revision>
  <cp:lastPrinted>2022-04-23T17:44:56Z</cp:lastPrinted>
  <dcterms:created xsi:type="dcterms:W3CDTF">2021-04-23T20:54:59Z</dcterms:created>
  <dcterms:modified xsi:type="dcterms:W3CDTF">2022-04-23T23:45:55Z</dcterms:modified>
</cp:coreProperties>
</file>