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7" r:id="rId3"/>
    <p:sldId id="268" r:id="rId4"/>
    <p:sldId id="269" r:id="rId5"/>
    <p:sldId id="270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65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B500"/>
    <a:srgbClr val="A27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94660"/>
  </p:normalViewPr>
  <p:slideViewPr>
    <p:cSldViewPr>
      <p:cViewPr varScale="1">
        <p:scale>
          <a:sx n="82" d="100"/>
          <a:sy n="82" d="100"/>
        </p:scale>
        <p:origin x="1062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67B46-C662-4B3B-A0DB-9B1D58D7B294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91FE-85E1-4561-9747-133F6B0D12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67B46-C662-4B3B-A0DB-9B1D58D7B294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91FE-85E1-4561-9747-133F6B0D12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67B46-C662-4B3B-A0DB-9B1D58D7B294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91FE-85E1-4561-9747-133F6B0D12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67B46-C662-4B3B-A0DB-9B1D58D7B294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91FE-85E1-4561-9747-133F6B0D12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67B46-C662-4B3B-A0DB-9B1D58D7B294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91FE-85E1-4561-9747-133F6B0D12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67B46-C662-4B3B-A0DB-9B1D58D7B294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91FE-85E1-4561-9747-133F6B0D12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67B46-C662-4B3B-A0DB-9B1D58D7B294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91FE-85E1-4561-9747-133F6B0D12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67B46-C662-4B3B-A0DB-9B1D58D7B294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91FE-85E1-4561-9747-133F6B0D12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67B46-C662-4B3B-A0DB-9B1D58D7B294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91FE-85E1-4561-9747-133F6B0D12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67B46-C662-4B3B-A0DB-9B1D58D7B294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91FE-85E1-4561-9747-133F6B0D12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67B46-C662-4B3B-A0DB-9B1D58D7B294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C91FE-85E1-4561-9747-133F6B0D12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67B46-C662-4B3B-A0DB-9B1D58D7B294}" type="datetimeFigureOut">
              <a:rPr lang="en-US" smtClean="0"/>
              <a:pPr/>
              <a:t>11/28/2021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C91FE-85E1-4561-9747-133F6B0D12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400" y="4606529"/>
            <a:ext cx="2895600" cy="536971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“THOSE WHO LOVE GOD”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85750"/>
            <a:ext cx="7924800" cy="4343401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b="1" dirty="0"/>
              <a:t>HOW IS THEIR LOVE FOR GOD DEMONSTRATED?</a:t>
            </a:r>
          </a:p>
          <a:p>
            <a:pPr algn="ctr">
              <a:buNone/>
            </a:pPr>
            <a:r>
              <a:rPr lang="en-US" sz="5400" b="1" dirty="0">
                <a:solidFill>
                  <a:schemeClr val="tx2">
                    <a:lumMod val="50000"/>
                  </a:schemeClr>
                </a:solidFill>
              </a:rPr>
              <a:t>With all their mind!</a:t>
            </a:r>
          </a:p>
          <a:p>
            <a:pPr algn="ctr">
              <a:buNone/>
            </a:pPr>
            <a:endParaRPr lang="en-US" b="1" dirty="0"/>
          </a:p>
          <a:p>
            <a:pPr algn="ctr">
              <a:buNone/>
            </a:pPr>
            <a:r>
              <a:rPr lang="en-US" b="1" i="1" dirty="0"/>
              <a:t>Understanding, intelligence, disposition, thought, imagination, purpose and plan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742950"/>
            <a:ext cx="83681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HEART – SOUL – STRENGTH - MIND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190750"/>
            <a:ext cx="8229600" cy="2403872"/>
          </a:xfrm>
        </p:spPr>
        <p:txBody>
          <a:bodyPr/>
          <a:lstStyle/>
          <a:p>
            <a:pPr>
              <a:buNone/>
            </a:pPr>
            <a:r>
              <a:rPr lang="en-US" b="1" i="1" dirty="0"/>
              <a:t>The elements of a person described by four terms depicts the emotion, consciousness, drive, and intelligence or cognitive abilities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“THOSE WHO LOVE GOD”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04949"/>
            <a:ext cx="8686800" cy="3124201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/>
              <a:t>HOW IS THEIR LOVE FOR GOD DEMONSTRATED?</a:t>
            </a:r>
          </a:p>
          <a:p>
            <a:pPr algn="ctr">
              <a:buNone/>
            </a:pPr>
            <a:endParaRPr lang="en-US" b="1" dirty="0"/>
          </a:p>
          <a:p>
            <a:pPr algn="ctr">
              <a:buNone/>
            </a:pPr>
            <a:r>
              <a:rPr lang="en-US" sz="6600" b="1" dirty="0">
                <a:solidFill>
                  <a:schemeClr val="tx2">
                    <a:lumMod val="50000"/>
                  </a:schemeClr>
                </a:solidFill>
              </a:rPr>
              <a:t>SHOW HIM RESPECT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“THOSE WHO LOVE GOD”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04949"/>
            <a:ext cx="8686800" cy="3124201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/>
              <a:t>HOW IS THEIR LOVE FOR GOD DEMONSTRATED?</a:t>
            </a:r>
          </a:p>
          <a:p>
            <a:pPr algn="ctr">
              <a:buNone/>
            </a:pPr>
            <a:endParaRPr lang="en-US" b="1" dirty="0"/>
          </a:p>
          <a:p>
            <a:pPr algn="ctr">
              <a:buNone/>
            </a:pPr>
            <a:r>
              <a:rPr lang="en-US" sz="6600" b="1" dirty="0">
                <a:solidFill>
                  <a:schemeClr val="tx2">
                    <a:lumMod val="50000"/>
                  </a:schemeClr>
                </a:solidFill>
              </a:rPr>
              <a:t>DO WHAT IS ASKED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“THOSE WHO LOVE GOD”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04949"/>
            <a:ext cx="8686800" cy="3124201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/>
              <a:t>HOW IS THEIR LOVE FOR GOD DEMONSTRATED?</a:t>
            </a:r>
          </a:p>
          <a:p>
            <a:pPr algn="ctr">
              <a:buNone/>
            </a:pPr>
            <a:endParaRPr lang="en-US" b="1" dirty="0"/>
          </a:p>
          <a:p>
            <a:pPr algn="ctr">
              <a:buNone/>
            </a:pPr>
            <a:r>
              <a:rPr lang="en-US" sz="6600" b="1" dirty="0">
                <a:solidFill>
                  <a:schemeClr val="tx2">
                    <a:lumMod val="50000"/>
                  </a:schemeClr>
                </a:solidFill>
              </a:rPr>
              <a:t>HAVE GREAT FAITH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6" name="Picture 10" descr="http://eden-saga.com/en/wp-content/uploads/abraham-explosion-sodome-543p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8" name="Rounded Rectangle 7"/>
          <p:cNvSpPr/>
          <p:nvPr/>
        </p:nvSpPr>
        <p:spPr>
          <a:xfrm>
            <a:off x="4419600" y="209550"/>
            <a:ext cx="4267200" cy="3352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48200" y="438150"/>
            <a:ext cx="3810000" cy="2862322"/>
          </a:xfrm>
          <a:prstGeom prst="rect">
            <a:avLst/>
          </a:prstGeom>
          <a:solidFill>
            <a:schemeClr val="tx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How do you see yourself in comparison to those mentioned in this lesson?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8305800" y="4476750"/>
            <a:ext cx="381000" cy="304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6" name="Picture 10" descr="http://eden-saga.com/en/wp-content/uploads/abraham-explosion-sodome-543p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8" name="Rounded Rectangle 7"/>
          <p:cNvSpPr/>
          <p:nvPr/>
        </p:nvSpPr>
        <p:spPr>
          <a:xfrm>
            <a:off x="4419600" y="209550"/>
            <a:ext cx="4267200" cy="18288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48200" y="438150"/>
            <a:ext cx="3810000" cy="1446550"/>
          </a:xfrm>
          <a:prstGeom prst="rect">
            <a:avLst/>
          </a:prstGeom>
          <a:solidFill>
            <a:schemeClr val="tx1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THOSE WHO LOVE GOD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200151"/>
            <a:ext cx="70866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i="1" dirty="0">
                <a:solidFill>
                  <a:schemeClr val="bg1"/>
                </a:solidFill>
              </a:rPr>
              <a:t>“Know today that I do not speak with your children,…” </a:t>
            </a:r>
          </a:p>
          <a:p>
            <a:pPr algn="ctr"/>
            <a:endParaRPr lang="en-US" sz="4000" b="1" i="1" dirty="0">
              <a:solidFill>
                <a:schemeClr val="bg1"/>
              </a:solidFill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Deuteronomy 11:2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THOSE WHO LOVE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4290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en-US" dirty="0"/>
              <a:t>Moses</a:t>
            </a:r>
          </a:p>
          <a:p>
            <a:endParaRPr lang="en-US" sz="800" dirty="0"/>
          </a:p>
          <a:p>
            <a:r>
              <a:rPr lang="en-US" dirty="0"/>
              <a:t>Abel -	</a:t>
            </a:r>
            <a:r>
              <a:rPr lang="en-US" sz="2800" dirty="0"/>
              <a:t>(Gen 4:1-5)</a:t>
            </a:r>
          </a:p>
          <a:p>
            <a:endParaRPr lang="en-US" sz="800" dirty="0"/>
          </a:p>
          <a:p>
            <a:r>
              <a:rPr lang="en-US" dirty="0"/>
              <a:t>Noah -	</a:t>
            </a:r>
            <a:r>
              <a:rPr lang="en-US" sz="2800" dirty="0"/>
              <a:t>(Gen. 6:1-8)</a:t>
            </a:r>
          </a:p>
          <a:p>
            <a:endParaRPr lang="en-US" sz="900" dirty="0"/>
          </a:p>
          <a:p>
            <a:r>
              <a:rPr lang="en-US" dirty="0"/>
              <a:t>Abraham - </a:t>
            </a:r>
            <a:r>
              <a:rPr lang="en-US" sz="2800" dirty="0"/>
              <a:t>(Gen. 22:1-13)</a:t>
            </a:r>
          </a:p>
          <a:p>
            <a:endParaRPr lang="en-US" sz="900" dirty="0"/>
          </a:p>
          <a:p>
            <a:r>
              <a:rPr lang="en-US" dirty="0"/>
              <a:t>Peter, John, Stephen, and Paul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“THOSE WHO LOVE GOD”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7350"/>
            <a:ext cx="8229600" cy="27432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en-US" b="1" dirty="0"/>
          </a:p>
          <a:p>
            <a:pPr algn="ctr">
              <a:buNone/>
            </a:pPr>
            <a:r>
              <a:rPr lang="en-US" sz="4800" b="1" dirty="0"/>
              <a:t>HOW IS THEIR LOVE FOR GOD DEMONSTRATED?</a:t>
            </a:r>
          </a:p>
          <a:p>
            <a:pPr algn="ctr"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“THOSE WHO LOVE GOD”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04949"/>
            <a:ext cx="8686800" cy="3124201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/>
              <a:t>HOW IS THEIR LOVE FOR GOD DEMONSTRATED?</a:t>
            </a:r>
          </a:p>
          <a:p>
            <a:pPr algn="ctr">
              <a:buNone/>
            </a:pPr>
            <a:endParaRPr lang="en-US" b="1" dirty="0"/>
          </a:p>
          <a:p>
            <a:pPr algn="ctr">
              <a:buNone/>
            </a:pPr>
            <a:r>
              <a:rPr lang="en-US" sz="6600" b="1" dirty="0">
                <a:solidFill>
                  <a:schemeClr val="tx2">
                    <a:lumMod val="50000"/>
                  </a:schemeClr>
                </a:solidFill>
              </a:rPr>
              <a:t>THEY ARE “ALL IN”!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400" y="4606529"/>
            <a:ext cx="2895600" cy="536971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“THOSE WHO LOVE GOD”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85750"/>
            <a:ext cx="7924800" cy="4343401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b="1" dirty="0"/>
              <a:t>HOW IS THEIR LOVE FOR GOD DEMONSTRATED?</a:t>
            </a:r>
          </a:p>
          <a:p>
            <a:pPr algn="ctr">
              <a:buNone/>
            </a:pPr>
            <a:r>
              <a:rPr lang="en-US" sz="5400" b="1" dirty="0">
                <a:solidFill>
                  <a:schemeClr val="tx2">
                    <a:lumMod val="50000"/>
                  </a:schemeClr>
                </a:solidFill>
              </a:rPr>
              <a:t>With all their heart!</a:t>
            </a:r>
          </a:p>
          <a:p>
            <a:pPr algn="ctr">
              <a:buNone/>
            </a:pPr>
            <a:endParaRPr lang="en-US" b="1" dirty="0"/>
          </a:p>
          <a:p>
            <a:pPr algn="ctr">
              <a:buNone/>
            </a:pPr>
            <a:r>
              <a:rPr lang="en-US" b="1" i="1" dirty="0"/>
              <a:t>The heart is the center of the inner part         of the individual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400" y="4606529"/>
            <a:ext cx="2895600" cy="536971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“THOSE WHO LOVE GOD”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85750"/>
            <a:ext cx="7924800" cy="4343401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b="1" dirty="0"/>
              <a:t>HOW IS THEIR LOVE FOR GOD DEMONSTRATED?</a:t>
            </a:r>
          </a:p>
          <a:p>
            <a:pPr algn="ctr">
              <a:buNone/>
            </a:pPr>
            <a:r>
              <a:rPr lang="en-US" sz="5400" b="1" dirty="0">
                <a:solidFill>
                  <a:schemeClr val="tx2">
                    <a:lumMod val="50000"/>
                  </a:schemeClr>
                </a:solidFill>
              </a:rPr>
              <a:t>With all their soul</a:t>
            </a:r>
            <a:r>
              <a:rPr lang="en-US" sz="5400" b="1" dirty="0"/>
              <a:t>!</a:t>
            </a:r>
          </a:p>
          <a:p>
            <a:pPr algn="ctr">
              <a:buNone/>
            </a:pPr>
            <a:endParaRPr lang="en-US" b="1" dirty="0"/>
          </a:p>
          <a:p>
            <a:pPr algn="ctr">
              <a:buNone/>
            </a:pPr>
            <a:r>
              <a:rPr lang="en-US" b="1" i="1" dirty="0"/>
              <a:t>Tells us that this is to be the persons           “life principal” or “breath of life”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400" y="4606529"/>
            <a:ext cx="2895600" cy="536971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“THOSE WHO LOVE GOD”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85750"/>
            <a:ext cx="7924800" cy="4343401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b="1" dirty="0"/>
              <a:t>HOW IS THEIR LOVE FOR GOD DEMONSTRATED?</a:t>
            </a:r>
          </a:p>
          <a:p>
            <a:pPr algn="ctr">
              <a:buNone/>
            </a:pPr>
            <a:r>
              <a:rPr lang="en-US" sz="5400" b="1" dirty="0">
                <a:solidFill>
                  <a:schemeClr val="tx2">
                    <a:lumMod val="50000"/>
                  </a:schemeClr>
                </a:solidFill>
              </a:rPr>
              <a:t>With all their strength!</a:t>
            </a:r>
          </a:p>
          <a:p>
            <a:pPr algn="ctr">
              <a:buNone/>
            </a:pPr>
            <a:endParaRPr lang="en-US" b="1" dirty="0"/>
          </a:p>
          <a:p>
            <a:pPr algn="ctr">
              <a:buNone/>
            </a:pPr>
            <a:r>
              <a:rPr lang="en-US" b="1" i="1" dirty="0"/>
              <a:t>Every ability of man and all his energy should stand behind his relationship with God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317</Words>
  <Application>Microsoft Office PowerPoint</Application>
  <PresentationFormat>On-screen Show (16:9)</PresentationFormat>
  <Paragraphs>56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THOSE WHO LOVE GOD</vt:lpstr>
      <vt:lpstr>“THOSE WHO LOVE GOD”</vt:lpstr>
      <vt:lpstr>“THOSE WHO LOVE GOD”</vt:lpstr>
      <vt:lpstr>“THOSE WHO LOVE GOD”</vt:lpstr>
      <vt:lpstr>“THOSE WHO LOVE GOD”</vt:lpstr>
      <vt:lpstr>“THOSE WHO LOVE GOD”</vt:lpstr>
      <vt:lpstr>“THOSE WHO LOVE GOD”</vt:lpstr>
      <vt:lpstr>PowerPoint Presentation</vt:lpstr>
      <vt:lpstr>“THOSE WHO LOVE GOD”</vt:lpstr>
      <vt:lpstr>“THOSE WHO LOVE GOD”</vt:lpstr>
      <vt:lpstr>“THOSE WHO LOVE GOD”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Lenny</dc:creator>
  <cp:lastModifiedBy>Lenny</cp:lastModifiedBy>
  <cp:revision>24</cp:revision>
  <dcterms:created xsi:type="dcterms:W3CDTF">2011-09-10T20:23:16Z</dcterms:created>
  <dcterms:modified xsi:type="dcterms:W3CDTF">2021-11-28T19:49:15Z</dcterms:modified>
</cp:coreProperties>
</file>