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9" r:id="rId8"/>
    <p:sldId id="270" r:id="rId9"/>
    <p:sldId id="264" r:id="rId10"/>
    <p:sldId id="265" r:id="rId11"/>
    <p:sldId id="266" r:id="rId12"/>
    <p:sldId id="267" r:id="rId13"/>
    <p:sldId id="268" r:id="rId14"/>
  </p:sldIdLst>
  <p:sldSz cx="109728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" y="3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1DE28C-19B5-48E6-BAF5-D978D881F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2A753A-3AEF-461A-B174-9C2C7D3496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A0508-F415-49BE-99B7-98A58E1E2886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21A7C8-D477-4716-8F54-B3BF4D815D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09787C-FD20-4D2C-B0F4-D1ECEAA174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482B5-B858-4FDE-AFC3-35BFA6225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6480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658C8-0A1E-40ED-875A-402A01D29C06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E5BB6-5EBF-47F1-AEEE-F57F6F9F5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4190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22363"/>
            <a:ext cx="82296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2038"/>
            <a:ext cx="8229600" cy="1655762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A24-34D1-4287-8035-50631AAE242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0053-265F-490D-9004-1EE1E1C86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1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A24-34D1-4287-8035-50631AAE242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0053-265F-490D-9004-1EE1E1C86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0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0" y="365125"/>
            <a:ext cx="236601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365125"/>
            <a:ext cx="696087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A24-34D1-4287-8035-50631AAE242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0053-265F-490D-9004-1EE1E1C86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A24-34D1-4287-8035-50631AAE242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0053-265F-490D-9004-1EE1E1C86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1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5" y="1709739"/>
            <a:ext cx="946404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5" y="4589464"/>
            <a:ext cx="9464040" cy="1500187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A24-34D1-4287-8035-50631AAE242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0053-265F-490D-9004-1EE1E1C86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1825625"/>
            <a:ext cx="466344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1825625"/>
            <a:ext cx="466344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A24-34D1-4287-8035-50631AAE242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0053-265F-490D-9004-1EE1E1C86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7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365126"/>
            <a:ext cx="946404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1681163"/>
            <a:ext cx="4642008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2505075"/>
            <a:ext cx="46420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0" y="1681163"/>
            <a:ext cx="4664869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0" y="2505075"/>
            <a:ext cx="466486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A24-34D1-4287-8035-50631AAE242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0053-265F-490D-9004-1EE1E1C86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7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A24-34D1-4287-8035-50631AAE242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0053-265F-490D-9004-1EE1E1C86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A24-34D1-4287-8035-50631AAE242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0053-265F-490D-9004-1EE1E1C86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2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57200"/>
            <a:ext cx="3539013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987426"/>
            <a:ext cx="5554980" cy="4873625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2057400"/>
            <a:ext cx="3539013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A24-34D1-4287-8035-50631AAE242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0053-265F-490D-9004-1EE1E1C86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9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57200"/>
            <a:ext cx="3539013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987426"/>
            <a:ext cx="5554980" cy="4873625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2057400"/>
            <a:ext cx="3539013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A24-34D1-4287-8035-50631AAE242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0053-265F-490D-9004-1EE1E1C86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4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365126"/>
            <a:ext cx="94640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1825625"/>
            <a:ext cx="94640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9A24-34D1-4287-8035-50631AAE242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6356351"/>
            <a:ext cx="3703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70053-265F-490D-9004-1EE1E1C86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232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371" y="0"/>
            <a:ext cx="10970057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D027F977-0508-48C9-9DF0-8A826A6C5F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59" b="9923"/>
          <a:stretch/>
        </p:blipFill>
        <p:spPr>
          <a:xfrm>
            <a:off x="20" y="1282"/>
            <a:ext cx="109727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86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4791" y="321732"/>
            <a:ext cx="6352476" cy="1964266"/>
          </a:xfrm>
          <a:prstGeom prst="rect">
            <a:avLst/>
          </a:prstGeom>
          <a:solidFill>
            <a:srgbClr val="7D6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0166A-0BDC-4CBC-85EB-A5961BBF2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830" y="516804"/>
            <a:ext cx="5934770" cy="162521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The king looks into the furnace and is surprised at what he sees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6265" y="2432305"/>
            <a:ext cx="6351002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189" y="321732"/>
            <a:ext cx="3902052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B4DE5-08BF-493C-8B21-39A169A6F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6387" y="917725"/>
            <a:ext cx="3082265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FFFFFF"/>
                </a:solidFill>
              </a:rPr>
              <a:t>Vs 24-25</a:t>
            </a:r>
            <a:endParaRPr lang="en-US" sz="5400" dirty="0">
              <a:solidFill>
                <a:srgbClr val="FFFFFF"/>
              </a:solidFill>
            </a:endParaRPr>
          </a:p>
        </p:txBody>
      </p:sp>
      <p:pic>
        <p:nvPicPr>
          <p:cNvPr id="16" name="Picture 15" descr="A book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17D8F359-140B-426C-AA82-65AB1018A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65" y="4323327"/>
            <a:ext cx="3082264" cy="1825943"/>
          </a:xfrm>
          <a:prstGeom prst="rect">
            <a:avLst/>
          </a:prstGeom>
        </p:spPr>
      </p:pic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A5CF0341-002C-4298-B1F1-E25A6BE2F9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0" y="2841674"/>
            <a:ext cx="5934770" cy="330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39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4791" y="321732"/>
            <a:ext cx="6352476" cy="1964266"/>
          </a:xfrm>
          <a:prstGeom prst="rect">
            <a:avLst/>
          </a:prstGeom>
          <a:solidFill>
            <a:srgbClr val="7D6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0166A-0BDC-4CBC-85EB-A5961BBF2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830" y="516804"/>
            <a:ext cx="5934770" cy="162521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The king calls Daniel’s friends to come out of the furnace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6265" y="2432305"/>
            <a:ext cx="6351002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189" y="321732"/>
            <a:ext cx="3902052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B4DE5-08BF-493C-8B21-39A169A6F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6387" y="917725"/>
            <a:ext cx="3082265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FFFFFF"/>
                </a:solidFill>
              </a:rPr>
              <a:t>Vs 26-27</a:t>
            </a:r>
            <a:endParaRPr lang="en-US" sz="5400" dirty="0">
              <a:solidFill>
                <a:srgbClr val="FFFFFF"/>
              </a:solidFill>
            </a:endParaRPr>
          </a:p>
        </p:txBody>
      </p:sp>
      <p:pic>
        <p:nvPicPr>
          <p:cNvPr id="16" name="Picture 15" descr="A book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17D8F359-140B-426C-AA82-65AB1018A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65" y="4323327"/>
            <a:ext cx="3082264" cy="1825943"/>
          </a:xfrm>
          <a:prstGeom prst="rect">
            <a:avLst/>
          </a:prstGeom>
        </p:spPr>
      </p:pic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A5CF0341-002C-4298-B1F1-E25A6BE2F9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0" y="2841674"/>
            <a:ext cx="5934770" cy="330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7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4791" y="321732"/>
            <a:ext cx="6352476" cy="1964266"/>
          </a:xfrm>
          <a:prstGeom prst="rect">
            <a:avLst/>
          </a:prstGeom>
          <a:solidFill>
            <a:srgbClr val="7D6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0166A-0BDC-4CBC-85EB-A5961BBF2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830" y="516804"/>
            <a:ext cx="5934770" cy="162521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The king praises the God of Daniel’s friends and makes a decree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6265" y="2432305"/>
            <a:ext cx="6351002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189" y="321732"/>
            <a:ext cx="3902052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B4DE5-08BF-493C-8B21-39A169A6F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6387" y="917725"/>
            <a:ext cx="3082265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FFFFFF"/>
                </a:solidFill>
              </a:rPr>
              <a:t>Vs 28-29</a:t>
            </a:r>
            <a:endParaRPr lang="en-US" sz="5400" dirty="0">
              <a:solidFill>
                <a:srgbClr val="FFFFFF"/>
              </a:solidFill>
            </a:endParaRPr>
          </a:p>
        </p:txBody>
      </p:sp>
      <p:pic>
        <p:nvPicPr>
          <p:cNvPr id="16" name="Picture 15" descr="A book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17D8F359-140B-426C-AA82-65AB1018A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65" y="4323327"/>
            <a:ext cx="3082264" cy="1825943"/>
          </a:xfrm>
          <a:prstGeom prst="rect">
            <a:avLst/>
          </a:prstGeom>
        </p:spPr>
      </p:pic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A5CF0341-002C-4298-B1F1-E25A6BE2F9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0" y="2841674"/>
            <a:ext cx="5934770" cy="330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6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4791" y="321732"/>
            <a:ext cx="6352476" cy="1964266"/>
          </a:xfrm>
          <a:prstGeom prst="rect">
            <a:avLst/>
          </a:prstGeom>
          <a:solidFill>
            <a:srgbClr val="7D6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0166A-0BDC-4CBC-85EB-A5961BBF2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830" y="516804"/>
            <a:ext cx="5934770" cy="162521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The king promotes Daniel’s friends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6265" y="2432305"/>
            <a:ext cx="6351002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189" y="321732"/>
            <a:ext cx="3902052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B4DE5-08BF-493C-8B21-39A169A6F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6387" y="917725"/>
            <a:ext cx="3082265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FFFFFF"/>
                </a:solidFill>
              </a:rPr>
              <a:t>Vs 30</a:t>
            </a:r>
            <a:endParaRPr lang="en-US" sz="5400" dirty="0">
              <a:solidFill>
                <a:srgbClr val="FFFFFF"/>
              </a:solidFill>
            </a:endParaRPr>
          </a:p>
        </p:txBody>
      </p:sp>
      <p:pic>
        <p:nvPicPr>
          <p:cNvPr id="16" name="Picture 15" descr="A book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17D8F359-140B-426C-AA82-65AB1018A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65" y="4323327"/>
            <a:ext cx="3082264" cy="1825943"/>
          </a:xfrm>
          <a:prstGeom prst="rect">
            <a:avLst/>
          </a:prstGeom>
        </p:spPr>
      </p:pic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A5CF0341-002C-4298-B1F1-E25A6BE2F9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0" y="2841674"/>
            <a:ext cx="5934770" cy="330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1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4791" y="321732"/>
            <a:ext cx="6352476" cy="1964266"/>
          </a:xfrm>
          <a:prstGeom prst="rect">
            <a:avLst/>
          </a:prstGeom>
          <a:solidFill>
            <a:srgbClr val="7D6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0166A-0BDC-4CBC-85EB-A5961BBF2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830" y="516804"/>
            <a:ext cx="5934770" cy="162521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King Nebuchadnezzar erects a statue and calls for the leaders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6265" y="2432305"/>
            <a:ext cx="6351002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189" y="321732"/>
            <a:ext cx="3902052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B4DE5-08BF-493C-8B21-39A169A6F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6387" y="917725"/>
            <a:ext cx="3082265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FFFFFF"/>
                </a:solidFill>
              </a:rPr>
              <a:t>Vs 1-3</a:t>
            </a:r>
            <a:endParaRPr lang="en-US" sz="5400" dirty="0">
              <a:solidFill>
                <a:srgbClr val="FFFFFF"/>
              </a:solidFill>
            </a:endParaRPr>
          </a:p>
        </p:txBody>
      </p:sp>
      <p:pic>
        <p:nvPicPr>
          <p:cNvPr id="16" name="Picture 15" descr="A book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17D8F359-140B-426C-AA82-65AB1018A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65" y="4323327"/>
            <a:ext cx="3082264" cy="1825943"/>
          </a:xfrm>
          <a:prstGeom prst="rect">
            <a:avLst/>
          </a:prstGeom>
        </p:spPr>
      </p:pic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A5CF0341-002C-4298-B1F1-E25A6BE2F9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0" y="2841674"/>
            <a:ext cx="5934770" cy="330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71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4791" y="321732"/>
            <a:ext cx="6352476" cy="1964266"/>
          </a:xfrm>
          <a:prstGeom prst="rect">
            <a:avLst/>
          </a:prstGeom>
          <a:solidFill>
            <a:srgbClr val="7D6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0166A-0BDC-4CBC-85EB-A5961BBF2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830" y="516804"/>
            <a:ext cx="5934770" cy="162521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The command and warning to the people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6265" y="2432305"/>
            <a:ext cx="6351002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189" y="321732"/>
            <a:ext cx="3902052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B4DE5-08BF-493C-8B21-39A169A6F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6387" y="917725"/>
            <a:ext cx="3082265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FFFFFF"/>
                </a:solidFill>
              </a:rPr>
              <a:t>Vs 4-6</a:t>
            </a:r>
            <a:endParaRPr lang="en-US" sz="5400" dirty="0">
              <a:solidFill>
                <a:srgbClr val="FFFFFF"/>
              </a:solidFill>
            </a:endParaRPr>
          </a:p>
        </p:txBody>
      </p:sp>
      <p:pic>
        <p:nvPicPr>
          <p:cNvPr id="16" name="Picture 15" descr="A book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17D8F359-140B-426C-AA82-65AB1018A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65" y="4323327"/>
            <a:ext cx="3082264" cy="1825943"/>
          </a:xfrm>
          <a:prstGeom prst="rect">
            <a:avLst/>
          </a:prstGeom>
        </p:spPr>
      </p:pic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A5CF0341-002C-4298-B1F1-E25A6BE2F9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0" y="2841674"/>
            <a:ext cx="5934770" cy="330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61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4791" y="321732"/>
            <a:ext cx="6352476" cy="1964266"/>
          </a:xfrm>
          <a:prstGeom prst="rect">
            <a:avLst/>
          </a:prstGeom>
          <a:solidFill>
            <a:srgbClr val="7D6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0166A-0BDC-4CBC-85EB-A5961BBF2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830" y="516804"/>
            <a:ext cx="5934770" cy="162521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The obedience of the people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6265" y="2432305"/>
            <a:ext cx="6351002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189" y="321732"/>
            <a:ext cx="3902052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B4DE5-08BF-493C-8B21-39A169A6F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6387" y="917725"/>
            <a:ext cx="3082265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FFFFFF"/>
                </a:solidFill>
              </a:rPr>
              <a:t>Vs 7</a:t>
            </a:r>
            <a:endParaRPr lang="en-US" sz="5400" dirty="0">
              <a:solidFill>
                <a:srgbClr val="FFFFFF"/>
              </a:solidFill>
            </a:endParaRPr>
          </a:p>
        </p:txBody>
      </p:sp>
      <p:pic>
        <p:nvPicPr>
          <p:cNvPr id="16" name="Picture 15" descr="A book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17D8F359-140B-426C-AA82-65AB1018A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65" y="4323327"/>
            <a:ext cx="3082264" cy="1825943"/>
          </a:xfrm>
          <a:prstGeom prst="rect">
            <a:avLst/>
          </a:prstGeom>
        </p:spPr>
      </p:pic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A5CF0341-002C-4298-B1F1-E25A6BE2F9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0" y="2841674"/>
            <a:ext cx="5934770" cy="330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21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4791" y="321732"/>
            <a:ext cx="6352476" cy="1964266"/>
          </a:xfrm>
          <a:prstGeom prst="rect">
            <a:avLst/>
          </a:prstGeom>
          <a:solidFill>
            <a:srgbClr val="7D6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0166A-0BDC-4CBC-85EB-A5961BBF2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830" y="516804"/>
            <a:ext cx="5934770" cy="162521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The accusation against Daniel’s friends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6265" y="2432305"/>
            <a:ext cx="6351002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189" y="321732"/>
            <a:ext cx="3902052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B4DE5-08BF-493C-8B21-39A169A6F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6387" y="917725"/>
            <a:ext cx="3082265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FFFFFF"/>
                </a:solidFill>
              </a:rPr>
              <a:t>Vs 8-12</a:t>
            </a:r>
            <a:endParaRPr lang="en-US" sz="5400" dirty="0">
              <a:solidFill>
                <a:srgbClr val="FFFFFF"/>
              </a:solidFill>
            </a:endParaRPr>
          </a:p>
        </p:txBody>
      </p:sp>
      <p:pic>
        <p:nvPicPr>
          <p:cNvPr id="16" name="Picture 15" descr="A book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17D8F359-140B-426C-AA82-65AB1018A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65" y="4323327"/>
            <a:ext cx="3082264" cy="1825943"/>
          </a:xfrm>
          <a:prstGeom prst="rect">
            <a:avLst/>
          </a:prstGeom>
        </p:spPr>
      </p:pic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A5CF0341-002C-4298-B1F1-E25A6BE2F9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0" y="2841674"/>
            <a:ext cx="5934770" cy="330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00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4791" y="321732"/>
            <a:ext cx="6352476" cy="1964266"/>
          </a:xfrm>
          <a:prstGeom prst="rect">
            <a:avLst/>
          </a:prstGeom>
          <a:solidFill>
            <a:srgbClr val="7D6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0166A-0BDC-4CBC-85EB-A5961BBF2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830" y="516804"/>
            <a:ext cx="5934770" cy="162521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The reaction and actions of the king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6265" y="2432305"/>
            <a:ext cx="6351002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189" y="321732"/>
            <a:ext cx="3902052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B4DE5-08BF-493C-8B21-39A169A6F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6387" y="917725"/>
            <a:ext cx="3082265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FFFFFF"/>
                </a:solidFill>
              </a:rPr>
              <a:t>Vs 13-15</a:t>
            </a:r>
            <a:endParaRPr lang="en-US" sz="5400" dirty="0">
              <a:solidFill>
                <a:srgbClr val="FFFFFF"/>
              </a:solidFill>
            </a:endParaRPr>
          </a:p>
        </p:txBody>
      </p:sp>
      <p:pic>
        <p:nvPicPr>
          <p:cNvPr id="16" name="Picture 15" descr="A book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17D8F359-140B-426C-AA82-65AB1018A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65" y="4323327"/>
            <a:ext cx="3082264" cy="1825943"/>
          </a:xfrm>
          <a:prstGeom prst="rect">
            <a:avLst/>
          </a:prstGeom>
        </p:spPr>
      </p:pic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A5CF0341-002C-4298-B1F1-E25A6BE2F9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0" y="2841674"/>
            <a:ext cx="5934770" cy="330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8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4791" y="321732"/>
            <a:ext cx="6352476" cy="1964266"/>
          </a:xfrm>
          <a:prstGeom prst="rect">
            <a:avLst/>
          </a:prstGeom>
          <a:solidFill>
            <a:srgbClr val="7D6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0166A-0BDC-4CBC-85EB-A5961BBF2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830" y="516804"/>
            <a:ext cx="5934770" cy="162521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The response of Daniel’s friends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6265" y="2432305"/>
            <a:ext cx="6351002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189" y="321732"/>
            <a:ext cx="3902052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B4DE5-08BF-493C-8B21-39A169A6F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6387" y="917725"/>
            <a:ext cx="3082265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FFFFFF"/>
                </a:solidFill>
              </a:rPr>
              <a:t>Vs 16-18</a:t>
            </a:r>
            <a:endParaRPr lang="en-US" sz="5400" dirty="0">
              <a:solidFill>
                <a:srgbClr val="FFFFFF"/>
              </a:solidFill>
            </a:endParaRPr>
          </a:p>
        </p:txBody>
      </p:sp>
      <p:pic>
        <p:nvPicPr>
          <p:cNvPr id="16" name="Picture 15" descr="A book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17D8F359-140B-426C-AA82-65AB1018A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65" y="4323327"/>
            <a:ext cx="3082264" cy="1825943"/>
          </a:xfrm>
          <a:prstGeom prst="rect">
            <a:avLst/>
          </a:prstGeom>
        </p:spPr>
      </p:pic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A5CF0341-002C-4298-B1F1-E25A6BE2F9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0" y="2841674"/>
            <a:ext cx="5934770" cy="330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58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4791" y="321732"/>
            <a:ext cx="6352476" cy="1964266"/>
          </a:xfrm>
          <a:prstGeom prst="rect">
            <a:avLst/>
          </a:prstGeom>
          <a:solidFill>
            <a:srgbClr val="7D6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0166A-0BDC-4CBC-85EB-A5961BBF2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830" y="516804"/>
            <a:ext cx="5934770" cy="162521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The reaction and actions of the king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6265" y="2432305"/>
            <a:ext cx="6351002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189" y="321732"/>
            <a:ext cx="3902052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B4DE5-08BF-493C-8B21-39A169A6F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6387" y="917725"/>
            <a:ext cx="3082265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FFFFFF"/>
                </a:solidFill>
              </a:rPr>
              <a:t>Vs 19-20</a:t>
            </a:r>
            <a:endParaRPr lang="en-US" sz="5400" dirty="0">
              <a:solidFill>
                <a:srgbClr val="FFFFFF"/>
              </a:solidFill>
            </a:endParaRPr>
          </a:p>
        </p:txBody>
      </p:sp>
      <p:pic>
        <p:nvPicPr>
          <p:cNvPr id="16" name="Picture 15" descr="A book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17D8F359-140B-426C-AA82-65AB1018A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65" y="4323327"/>
            <a:ext cx="3082264" cy="1825943"/>
          </a:xfrm>
          <a:prstGeom prst="rect">
            <a:avLst/>
          </a:prstGeom>
        </p:spPr>
      </p:pic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A5CF0341-002C-4298-B1F1-E25A6BE2F9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0" y="2841674"/>
            <a:ext cx="5934770" cy="330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85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4791" y="321732"/>
            <a:ext cx="6352476" cy="1964266"/>
          </a:xfrm>
          <a:prstGeom prst="rect">
            <a:avLst/>
          </a:prstGeom>
          <a:solidFill>
            <a:srgbClr val="7D6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0166A-0BDC-4CBC-85EB-A5961BBF2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830" y="516804"/>
            <a:ext cx="5934770" cy="162521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Daniel’s friends taken and thrown into the furnace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6265" y="2432305"/>
            <a:ext cx="6351002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189" y="321732"/>
            <a:ext cx="3902052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B4DE5-08BF-493C-8B21-39A169A6F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6387" y="917725"/>
            <a:ext cx="3082265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FFFFFF"/>
                </a:solidFill>
              </a:rPr>
              <a:t>Vs 21-23</a:t>
            </a:r>
            <a:endParaRPr lang="en-US" sz="5400" dirty="0">
              <a:solidFill>
                <a:srgbClr val="FFFFFF"/>
              </a:solidFill>
            </a:endParaRPr>
          </a:p>
        </p:txBody>
      </p:sp>
      <p:pic>
        <p:nvPicPr>
          <p:cNvPr id="16" name="Picture 15" descr="A book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17D8F359-140B-426C-AA82-65AB1018A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65" y="4323327"/>
            <a:ext cx="3082264" cy="1825943"/>
          </a:xfrm>
          <a:prstGeom prst="rect">
            <a:avLst/>
          </a:prstGeom>
        </p:spPr>
      </p:pic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A5CF0341-002C-4298-B1F1-E25A6BE2F9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0" y="2841674"/>
            <a:ext cx="5934770" cy="330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0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8209</TotalTime>
  <Words>119</Words>
  <Application>Microsoft Office PowerPoint</Application>
  <PresentationFormat>Custom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King Nebuchadnezzar erects a statue and calls for the leaders</vt:lpstr>
      <vt:lpstr>The command and warning to the people</vt:lpstr>
      <vt:lpstr>The obedience of the people</vt:lpstr>
      <vt:lpstr>The accusation against Daniel’s friends</vt:lpstr>
      <vt:lpstr>The reaction and actions of the king</vt:lpstr>
      <vt:lpstr>The response of Daniel’s friends</vt:lpstr>
      <vt:lpstr>The reaction and actions of the king</vt:lpstr>
      <vt:lpstr>Daniel’s friends taken and thrown into the furnace</vt:lpstr>
      <vt:lpstr>The king looks into the furnace and is surprised at what he sees</vt:lpstr>
      <vt:lpstr>The king calls Daniel’s friends to come out of the furnace</vt:lpstr>
      <vt:lpstr>The king praises the God of Daniel’s friends and makes a decree</vt:lpstr>
      <vt:lpstr>The king promotes Daniel’s friends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Miller</dc:creator>
  <cp:lastModifiedBy>christian miller</cp:lastModifiedBy>
  <cp:revision>79</cp:revision>
  <dcterms:created xsi:type="dcterms:W3CDTF">2021-07-26T22:03:52Z</dcterms:created>
  <dcterms:modified xsi:type="dcterms:W3CDTF">2021-10-02T02:31:38Z</dcterms:modified>
</cp:coreProperties>
</file>