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303" r:id="rId12"/>
    <p:sldId id="35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53" r:id="rId29"/>
    <p:sldId id="321" r:id="rId30"/>
    <p:sldId id="357" r:id="rId31"/>
  </p:sldIdLst>
  <p:sldSz cx="109728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B4159-63F8-4927-9117-C6417A90A450}" v="7" dt="2021-09-01T22:56:34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5D5A9E-A1BE-41A3-9A32-B7B51944C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C873-CFB7-49B3-94E6-E00A91450C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6654BA-6385-4945-AE75-0D3653BD8E7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3E70-F5D0-4CAB-9821-577A802754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2AFF3-979E-4808-9093-E1BECB577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B0F58A-B5C3-408D-BA66-E0C5EF88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3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5658C8-0A1E-40ED-875A-402A01D29C0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BE5BB6-5EBF-47F1-AEEE-F57F6F9F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19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9A24-34D1-4287-8035-50631AAE24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0053-265F-490D-9004-1EE1E1C8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23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A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F0869C5-6E5F-470C-AD8B-CE37B94A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343406"/>
            <a:ext cx="9814559" cy="41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The blessings from God given to Daniel and his friends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17-20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C094E67-6228-4520-962E-B62CA046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448" y="1546609"/>
            <a:ext cx="3452516" cy="907858"/>
          </a:xfrm>
        </p:spPr>
        <p:txBody>
          <a:bodyPr>
            <a:normAutofit/>
          </a:bodyPr>
          <a:lstStyle/>
          <a:p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1" y="1441553"/>
            <a:ext cx="3461922" cy="4497476"/>
          </a:xfrm>
        </p:spPr>
        <p:txBody>
          <a:bodyPr>
            <a:normAutofit/>
          </a:bodyPr>
          <a:lstStyle/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remembered who he belonged to and where he came from</a:t>
            </a: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chose not to accept the king’s gifts but instead  focus on and not forget his God</a:t>
            </a: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is rewarded and protected by God</a:t>
            </a: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sz="121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B995E0-9597-44D5-9561-5C6EA9D6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69" y="1441551"/>
            <a:ext cx="3324758" cy="1870177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69" y="3441343"/>
            <a:ext cx="3324758" cy="18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1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391" y="0"/>
            <a:ext cx="7456017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6524" y="0"/>
            <a:ext cx="7159752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66714-79C6-4EED-82ED-3CFD799A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67" y="1441938"/>
            <a:ext cx="6372665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Chapter 2: </a:t>
            </a:r>
            <a:br>
              <a:rPr lang="en-US" sz="5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Nebuchadnezzar’s Dream</a:t>
            </a:r>
          </a:p>
        </p:txBody>
      </p:sp>
    </p:spTree>
    <p:extLst>
      <p:ext uri="{BB962C8B-B14F-4D97-AF65-F5344CB8AC3E}">
        <p14:creationId xmlns:p14="http://schemas.microsoft.com/office/powerpoint/2010/main" val="40625325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err="1">
                <a:solidFill>
                  <a:srgbClr val="FFFFFF"/>
                </a:solidFill>
              </a:rPr>
              <a:t>ing’s</a:t>
            </a:r>
            <a:r>
              <a:rPr lang="en-US" b="1" dirty="0">
                <a:solidFill>
                  <a:srgbClr val="FFFFFF"/>
                </a:solidFill>
              </a:rPr>
              <a:t> disturbing dream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0F918D-3225-4D4D-9C12-32E2E17AA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 bwMode="auto">
          <a:xfrm>
            <a:off x="510069" y="2772063"/>
            <a:ext cx="5921919" cy="34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1-3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359C7B-9E50-455C-85C8-4FDA28BB6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Chaldean’s tell the king they will interpret for him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046EC8-544A-496D-9CDB-6EA887F4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4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0118F36-9588-40C2-B03C-9FD9B5123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7233"/>
            <a:ext cx="3082264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offer and warning from the king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4E6EE7-5564-4164-9A60-56DEB3AF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5-6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DAE530A-F1F0-4B06-B6C2-8C4605197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The king demands he be told the dream before its interpretation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01D5F3-CB97-44EB-9305-BEBA5E2F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8-9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7C2B22-21CA-4E1E-8D24-27CAB825E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3327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Chaldean’s response </a:t>
            </a:r>
            <a:br>
              <a:rPr lang="en-US" b="1">
                <a:solidFill>
                  <a:srgbClr val="FFFFFF"/>
                </a:solidFill>
              </a:rPr>
            </a:b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FC0405-5BFE-45FB-BCE5-CBA1291D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10-11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2E1ED99-8CAA-43E5-92BB-05BBADB1C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35" y="4291003"/>
            <a:ext cx="3082265" cy="1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anger of the king and his actions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12-13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11" name="Picture 10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0FE993A-6686-46F9-925E-788F5589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249439"/>
            <a:ext cx="3152601" cy="18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Daniel receives news of the king’s orders </a:t>
            </a:r>
            <a:br>
              <a:rPr lang="en-US" sz="3700" b="1">
                <a:solidFill>
                  <a:srgbClr val="FFFFFF"/>
                </a:solidFill>
              </a:rPr>
            </a:br>
            <a:endParaRPr lang="en-US" sz="3700" b="1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14-15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0921CDF-133B-46A6-8374-1AFE28C4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3327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391" y="0"/>
            <a:ext cx="7456017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6524" y="0"/>
            <a:ext cx="7159752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66714-79C6-4EED-82ED-3CFD799A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67" y="1441938"/>
            <a:ext cx="6372665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100">
                <a:solidFill>
                  <a:schemeClr val="bg1">
                    <a:lumMod val="95000"/>
                    <a:lumOff val="5000"/>
                  </a:schemeClr>
                </a:solidFill>
              </a:rPr>
              <a:t>Chapter 1: </a:t>
            </a:r>
            <a:br>
              <a:rPr lang="en-US" sz="51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100">
                <a:solidFill>
                  <a:schemeClr val="bg1">
                    <a:lumMod val="95000"/>
                    <a:lumOff val="5000"/>
                  </a:schemeClr>
                </a:solidFill>
              </a:rPr>
              <a:t>Daniel Taken Into Captivity</a:t>
            </a:r>
          </a:p>
        </p:txBody>
      </p:sp>
    </p:spTree>
    <p:extLst>
      <p:ext uri="{BB962C8B-B14F-4D97-AF65-F5344CB8AC3E}">
        <p14:creationId xmlns:p14="http://schemas.microsoft.com/office/powerpoint/2010/main" val="262033745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Daniel asks the king for time to interpret the dream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16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1F3457D-233C-48E0-A3B0-12081F57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3327"/>
            <a:ext cx="3082264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Daniel tells his friends he is going to interpret the dream and they should pray God spare their lives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17-18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4171D19-BD50-4E7A-8CA6-EE716F939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483730"/>
            <a:ext cx="3082264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Daniel praises God and thanks him for revealing the dream and its interpretation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19-23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10" name="Picture 9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1A7AE9A-6603-41C7-B5E1-3905CDEF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Daniel reveals the dream to the king advising no man could have</a:t>
            </a:r>
            <a:br>
              <a:rPr lang="en-US" sz="3400" b="1">
                <a:solidFill>
                  <a:srgbClr val="FFFFFF"/>
                </a:solidFill>
              </a:rPr>
            </a:br>
            <a:endParaRPr lang="en-US" sz="3400" b="1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27-28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4E3C08C-7DE6-40CF-9A42-6265BF066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Daniel reveals the interpretation of the dream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36-45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23B702D-94DC-4239-8CA3-7912DED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3327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The king honors the God of Daniel for revealing his dream and promotes Daniel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47-48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97F8188-DFEA-419B-ABFF-2EBF552D5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42" y="4323327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Daniel petitions the king on behalf of his friends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AB472-A0B2-4E6C-961E-BC00DE18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69" y="2818191"/>
            <a:ext cx="5921919" cy="3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49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645867E-CE18-4936-9838-A20B2BE80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448" y="1546609"/>
            <a:ext cx="3452516" cy="907858"/>
          </a:xfrm>
        </p:spPr>
        <p:txBody>
          <a:bodyPr>
            <a:normAutofit/>
          </a:bodyPr>
          <a:lstStyle/>
          <a:p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1" y="1441552"/>
            <a:ext cx="3461922" cy="3651847"/>
          </a:xfrm>
        </p:spPr>
        <p:txBody>
          <a:bodyPr>
            <a:normAutofit/>
          </a:bodyPr>
          <a:lstStyle/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25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allows God to work through him to answer the king</a:t>
            </a:r>
          </a:p>
          <a:p>
            <a:pPr marL="501467" lvl="1" indent="-192873"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sz="25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467" lvl="1" indent="-192873"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25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remembers and seeks benefits for his friends as well</a:t>
            </a:r>
          </a:p>
          <a:p>
            <a:pPr marL="308594" lvl="1" indent="0">
              <a:spcBef>
                <a:spcPts val="0"/>
              </a:spcBef>
              <a:spcAft>
                <a:spcPts val="540"/>
              </a:spcAft>
              <a:buNone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B995E0-9597-44D5-9561-5C6EA9D6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69" y="1441551"/>
            <a:ext cx="3324758" cy="1870177"/>
          </a:xfrm>
          <a:prstGeom prst="rect">
            <a:avLst/>
          </a:prstGeom>
        </p:spPr>
      </p:pic>
      <p:pic>
        <p:nvPicPr>
          <p:cNvPr id="9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2B5CDB1-BF61-42E6-B959-68218B40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669" y="3441343"/>
            <a:ext cx="3324758" cy="18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49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391" y="0"/>
            <a:ext cx="7456017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6524" y="0"/>
            <a:ext cx="7159752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66714-79C6-4EED-82ED-3CFD799A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67" y="1441938"/>
            <a:ext cx="6372665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Chapter 3: </a:t>
            </a:r>
            <a:br>
              <a:rPr lang="en-US" sz="51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Daniel’s Faithful Friends</a:t>
            </a:r>
          </a:p>
        </p:txBody>
      </p:sp>
    </p:spTree>
    <p:extLst>
      <p:ext uri="{BB962C8B-B14F-4D97-AF65-F5344CB8AC3E}">
        <p14:creationId xmlns:p14="http://schemas.microsoft.com/office/powerpoint/2010/main" val="294185694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448" y="1546609"/>
            <a:ext cx="3452516" cy="907858"/>
          </a:xfrm>
        </p:spPr>
        <p:txBody>
          <a:bodyPr>
            <a:noAutofit/>
          </a:bodyPr>
          <a:lstStyle/>
          <a:p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1" y="797442"/>
            <a:ext cx="3461922" cy="4295958"/>
          </a:xfrm>
        </p:spPr>
        <p:txBody>
          <a:bodyPr>
            <a:normAutofit/>
          </a:bodyPr>
          <a:lstStyle/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sz="189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sz="189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467" lvl="1" indent="-192873">
              <a:lnSpc>
                <a:spcPct val="107000"/>
              </a:lnSpc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chooses faithful friends</a:t>
            </a:r>
          </a:p>
          <a:p>
            <a:pPr marL="501467" lvl="1" indent="-192873">
              <a:spcBef>
                <a:spcPts val="0"/>
              </a:spcBef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B995E0-9597-44D5-9561-5C6EA9D6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69" y="1441551"/>
            <a:ext cx="3324758" cy="1870177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C9A9170-F840-4C1D-A6B7-57900425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07" y="3429001"/>
            <a:ext cx="3324758" cy="18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0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Daniel and His Friends selected to serve the 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</a:rPr>
              <a:t>Vs 3-4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6" name="Picture 15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7D8F359-140B-426C-AA82-65AB1018A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3327"/>
            <a:ext cx="3082264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2F5F6B0-CE6E-4850-91AA-F10E983D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The king attempts to manipulate Daniel and his friends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5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9E680F5-DCCF-4F31-A8D1-29DB010C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Daniels and his friends given new names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6-7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CECC44E-79C1-4F9F-BD34-F0F47C2B3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3327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Daniel refuses to defile himself with the king’s goods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8-9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231A9C9-D6D3-4D3D-8393-16835E8B2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fear and response of the chief of the eunuchs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Vs 10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68A25B-F833-4293-9CBB-020B46F7E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7233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request and challenge made to the steward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11-13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897CB36-29AB-4EC3-BE2D-3C1EF382D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5" y="4327233"/>
            <a:ext cx="3082264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791" y="321732"/>
            <a:ext cx="6352476" cy="1964266"/>
          </a:xfrm>
          <a:prstGeom prst="rect">
            <a:avLst/>
          </a:prstGeom>
          <a:solidFill>
            <a:srgbClr val="7D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0166A-0BDC-4CBC-85EB-A5961BB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" y="516804"/>
            <a:ext cx="5934770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results of the challenge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265" y="2432305"/>
            <a:ext cx="6351002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0B79C7-D964-450B-B1C1-C7655DA7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" y="2818191"/>
            <a:ext cx="5921919" cy="3331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189" y="321732"/>
            <a:ext cx="3902052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DE5-08BF-493C-8B21-39A169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387" y="917725"/>
            <a:ext cx="3082265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</a:rPr>
              <a:t>Vs 15-16</a:t>
            </a:r>
            <a:endParaRPr lang="en-US" sz="5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oo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AF498F0-E8B1-47CC-8978-1C3DB6CA5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4" y="4323327"/>
            <a:ext cx="3082265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3240</TotalTime>
  <Words>329</Words>
  <Application>Microsoft Office PowerPoint</Application>
  <PresentationFormat>Custom</PresentationFormat>
  <Paragraphs>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Office Theme</vt:lpstr>
      <vt:lpstr>PowerPoint Presentation</vt:lpstr>
      <vt:lpstr>Chapter 1:  Daniel Taken Into Captivity</vt:lpstr>
      <vt:lpstr>Daniel and His Friends selected to serve the king</vt:lpstr>
      <vt:lpstr>The king attempts to manipulate Daniel and his friends</vt:lpstr>
      <vt:lpstr>Daniels and his friends given new names</vt:lpstr>
      <vt:lpstr>Daniel refuses to defile himself with the king’s goods</vt:lpstr>
      <vt:lpstr>The fear and response of the chief of the eunuchs</vt:lpstr>
      <vt:lpstr>The request and challenge made to the steward</vt:lpstr>
      <vt:lpstr>The results of the challenge</vt:lpstr>
      <vt:lpstr>The blessings from God given to Daniel and his friends</vt:lpstr>
      <vt:lpstr>PowerPoint Presentation</vt:lpstr>
      <vt:lpstr>Chapter 2:  Nebuchadnezzar’s Dream</vt:lpstr>
      <vt:lpstr>The ing’s disturbing dream</vt:lpstr>
      <vt:lpstr>The Chaldean’s tell the king they will interpret for him</vt:lpstr>
      <vt:lpstr>The offer and warning from the king</vt:lpstr>
      <vt:lpstr>The king demands he be told the dream before its interpretation</vt:lpstr>
      <vt:lpstr>The Chaldean’s response  </vt:lpstr>
      <vt:lpstr>The anger of the king and his actions</vt:lpstr>
      <vt:lpstr>Daniel receives news of the king’s orders  </vt:lpstr>
      <vt:lpstr>Daniel asks the king for time to interpret the dream</vt:lpstr>
      <vt:lpstr>Daniel tells his friends he is going to interpret the dream and they should pray God spare their lives</vt:lpstr>
      <vt:lpstr>Daniel praises God and thanks him for revealing the dream and its interpretation</vt:lpstr>
      <vt:lpstr>Daniel reveals the dream to the king advising no man could have </vt:lpstr>
      <vt:lpstr>Daniel reveals the interpretation of the dream</vt:lpstr>
      <vt:lpstr>The king honors the God of Daniel for revealing his dream and promotes Daniel</vt:lpstr>
      <vt:lpstr>Daniel petitions the king on behalf of his friends</vt:lpstr>
      <vt:lpstr>PowerPoint Presentation</vt:lpstr>
      <vt:lpstr>Chapter 3:  Daniel’s Faithful Friends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76</cp:revision>
  <cp:lastPrinted>2021-09-05T03:27:52Z</cp:lastPrinted>
  <dcterms:created xsi:type="dcterms:W3CDTF">2021-07-26T22:03:52Z</dcterms:created>
  <dcterms:modified xsi:type="dcterms:W3CDTF">2021-09-05T03:29:01Z</dcterms:modified>
</cp:coreProperties>
</file>