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09728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69C119-24B4-4BF8-8417-CF24A612EF4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0157D1-A7F8-4969-94A6-26B100C57326}">
      <dgm:prSet/>
      <dgm:spPr/>
      <dgm:t>
        <a:bodyPr/>
        <a:lstStyle/>
        <a:p>
          <a:endParaRPr lang="en-US" dirty="0"/>
        </a:p>
      </dgm:t>
    </dgm:pt>
    <dgm:pt modelId="{114ABB29-7ADB-4CDB-ADAC-94C34D5799C8}" type="parTrans" cxnId="{2EA20F1E-1E7A-4182-B8D2-889D594DD7DB}">
      <dgm:prSet/>
      <dgm:spPr/>
      <dgm:t>
        <a:bodyPr/>
        <a:lstStyle/>
        <a:p>
          <a:endParaRPr lang="en-US"/>
        </a:p>
      </dgm:t>
    </dgm:pt>
    <dgm:pt modelId="{A4057FD7-D8A8-4435-AD39-1609C085E81E}" type="sibTrans" cxnId="{2EA20F1E-1E7A-4182-B8D2-889D594DD7DB}">
      <dgm:prSet/>
      <dgm:spPr/>
      <dgm:t>
        <a:bodyPr/>
        <a:lstStyle/>
        <a:p>
          <a:endParaRPr lang="en-US"/>
        </a:p>
      </dgm:t>
    </dgm:pt>
    <dgm:pt modelId="{5A06F8A2-7153-4637-BC5F-7C463616D2E6}">
      <dgm:prSet/>
      <dgm:spPr/>
      <dgm:t>
        <a:bodyPr/>
        <a:lstStyle/>
        <a:p>
          <a:endParaRPr lang="en-US" dirty="0"/>
        </a:p>
      </dgm:t>
    </dgm:pt>
    <dgm:pt modelId="{53C68D28-4AAA-4F57-9E54-724F096D8386}" type="parTrans" cxnId="{DD9AA64B-4250-4F64-B480-8B8637C4729F}">
      <dgm:prSet/>
      <dgm:spPr/>
      <dgm:t>
        <a:bodyPr/>
        <a:lstStyle/>
        <a:p>
          <a:endParaRPr lang="en-US"/>
        </a:p>
      </dgm:t>
    </dgm:pt>
    <dgm:pt modelId="{78A6DFC6-8CC9-42A8-8843-4DE55BD782BD}" type="sibTrans" cxnId="{DD9AA64B-4250-4F64-B480-8B8637C4729F}">
      <dgm:prSet/>
      <dgm:spPr/>
      <dgm:t>
        <a:bodyPr/>
        <a:lstStyle/>
        <a:p>
          <a:endParaRPr lang="en-US"/>
        </a:p>
      </dgm:t>
    </dgm:pt>
    <dgm:pt modelId="{D772AE3D-838D-4CB3-A94F-5DB7DA2645FC}">
      <dgm:prSet/>
      <dgm:spPr/>
      <dgm:t>
        <a:bodyPr/>
        <a:lstStyle/>
        <a:p>
          <a:endParaRPr lang="en-US" dirty="0"/>
        </a:p>
      </dgm:t>
    </dgm:pt>
    <dgm:pt modelId="{C7863A48-1557-49B3-9EA0-EAA60AB6D4F1}" type="parTrans" cxnId="{A9E0A85A-4860-4005-8EFE-A5ACF4887650}">
      <dgm:prSet/>
      <dgm:spPr/>
      <dgm:t>
        <a:bodyPr/>
        <a:lstStyle/>
        <a:p>
          <a:endParaRPr lang="en-US"/>
        </a:p>
      </dgm:t>
    </dgm:pt>
    <dgm:pt modelId="{0B9FB12F-848F-4C5B-9828-988F2863B127}" type="sibTrans" cxnId="{A9E0A85A-4860-4005-8EFE-A5ACF4887650}">
      <dgm:prSet/>
      <dgm:spPr/>
      <dgm:t>
        <a:bodyPr/>
        <a:lstStyle/>
        <a:p>
          <a:endParaRPr lang="en-US"/>
        </a:p>
      </dgm:t>
    </dgm:pt>
    <dgm:pt modelId="{8B4165BA-7B21-41E7-9F90-83B02139BD7F}" type="pres">
      <dgm:prSet presAssocID="{BD69C119-24B4-4BF8-8417-CF24A612EF43}" presName="linear" presStyleCnt="0">
        <dgm:presLayoutVars>
          <dgm:animLvl val="lvl"/>
          <dgm:resizeHandles val="exact"/>
        </dgm:presLayoutVars>
      </dgm:prSet>
      <dgm:spPr/>
    </dgm:pt>
    <dgm:pt modelId="{931408FD-50F3-47E7-B898-022E23554FA6}" type="pres">
      <dgm:prSet presAssocID="{880157D1-A7F8-4969-94A6-26B100C573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983F5B-D6E2-4CDE-B7AD-5B47AC174FF0}" type="pres">
      <dgm:prSet presAssocID="{A4057FD7-D8A8-4435-AD39-1609C085E81E}" presName="spacer" presStyleCnt="0"/>
      <dgm:spPr/>
    </dgm:pt>
    <dgm:pt modelId="{96E34D3A-F273-4F00-B133-6A29DBB9D51F}" type="pres">
      <dgm:prSet presAssocID="{5A06F8A2-7153-4637-BC5F-7C463616D2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F4A544-B5C2-4BFA-8C8E-E585AB96DA74}" type="pres">
      <dgm:prSet presAssocID="{78A6DFC6-8CC9-42A8-8843-4DE55BD782BD}" presName="spacer" presStyleCnt="0"/>
      <dgm:spPr/>
    </dgm:pt>
    <dgm:pt modelId="{5C31FDC6-BF54-4F4A-8BAD-53D94BBE8756}" type="pres">
      <dgm:prSet presAssocID="{D772AE3D-838D-4CB3-A94F-5DB7DA2645F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A20F1E-1E7A-4182-B8D2-889D594DD7DB}" srcId="{BD69C119-24B4-4BF8-8417-CF24A612EF43}" destId="{880157D1-A7F8-4969-94A6-26B100C57326}" srcOrd="0" destOrd="0" parTransId="{114ABB29-7ADB-4CDB-ADAC-94C34D5799C8}" sibTransId="{A4057FD7-D8A8-4435-AD39-1609C085E81E}"/>
    <dgm:cxn modelId="{8F5DC821-31B1-498C-90A4-E424E5A77FA0}" type="presOf" srcId="{D772AE3D-838D-4CB3-A94F-5DB7DA2645FC}" destId="{5C31FDC6-BF54-4F4A-8BAD-53D94BBE8756}" srcOrd="0" destOrd="0" presId="urn:microsoft.com/office/officeart/2005/8/layout/vList2"/>
    <dgm:cxn modelId="{5B354141-F48E-41D4-9FE8-F6D8609E9EBA}" type="presOf" srcId="{5A06F8A2-7153-4637-BC5F-7C463616D2E6}" destId="{96E34D3A-F273-4F00-B133-6A29DBB9D51F}" srcOrd="0" destOrd="0" presId="urn:microsoft.com/office/officeart/2005/8/layout/vList2"/>
    <dgm:cxn modelId="{DD9AA64B-4250-4F64-B480-8B8637C4729F}" srcId="{BD69C119-24B4-4BF8-8417-CF24A612EF43}" destId="{5A06F8A2-7153-4637-BC5F-7C463616D2E6}" srcOrd="1" destOrd="0" parTransId="{53C68D28-4AAA-4F57-9E54-724F096D8386}" sibTransId="{78A6DFC6-8CC9-42A8-8843-4DE55BD782BD}"/>
    <dgm:cxn modelId="{A9E0A85A-4860-4005-8EFE-A5ACF4887650}" srcId="{BD69C119-24B4-4BF8-8417-CF24A612EF43}" destId="{D772AE3D-838D-4CB3-A94F-5DB7DA2645FC}" srcOrd="2" destOrd="0" parTransId="{C7863A48-1557-49B3-9EA0-EAA60AB6D4F1}" sibTransId="{0B9FB12F-848F-4C5B-9828-988F2863B127}"/>
    <dgm:cxn modelId="{FA12ECC1-19B0-4740-AE36-EEC908748826}" type="presOf" srcId="{880157D1-A7F8-4969-94A6-26B100C57326}" destId="{931408FD-50F3-47E7-B898-022E23554FA6}" srcOrd="0" destOrd="0" presId="urn:microsoft.com/office/officeart/2005/8/layout/vList2"/>
    <dgm:cxn modelId="{4CCFEBF9-F077-4F9B-8375-D4C8713BF62B}" type="presOf" srcId="{BD69C119-24B4-4BF8-8417-CF24A612EF43}" destId="{8B4165BA-7B21-41E7-9F90-83B02139BD7F}" srcOrd="0" destOrd="0" presId="urn:microsoft.com/office/officeart/2005/8/layout/vList2"/>
    <dgm:cxn modelId="{8F288B23-3E74-4093-9941-2E20BA01683E}" type="presParOf" srcId="{8B4165BA-7B21-41E7-9F90-83B02139BD7F}" destId="{931408FD-50F3-47E7-B898-022E23554FA6}" srcOrd="0" destOrd="0" presId="urn:microsoft.com/office/officeart/2005/8/layout/vList2"/>
    <dgm:cxn modelId="{AE562578-BDDC-47CD-9649-A41FC414F5DA}" type="presParOf" srcId="{8B4165BA-7B21-41E7-9F90-83B02139BD7F}" destId="{48983F5B-D6E2-4CDE-B7AD-5B47AC174FF0}" srcOrd="1" destOrd="0" presId="urn:microsoft.com/office/officeart/2005/8/layout/vList2"/>
    <dgm:cxn modelId="{A8725D11-95D3-4D6C-AF36-747FBD6ED3EC}" type="presParOf" srcId="{8B4165BA-7B21-41E7-9F90-83B02139BD7F}" destId="{96E34D3A-F273-4F00-B133-6A29DBB9D51F}" srcOrd="2" destOrd="0" presId="urn:microsoft.com/office/officeart/2005/8/layout/vList2"/>
    <dgm:cxn modelId="{AF283706-3694-4AAA-896D-1C432B4B6D09}" type="presParOf" srcId="{8B4165BA-7B21-41E7-9F90-83B02139BD7F}" destId="{F7F4A544-B5C2-4BFA-8C8E-E585AB96DA74}" srcOrd="3" destOrd="0" presId="urn:microsoft.com/office/officeart/2005/8/layout/vList2"/>
    <dgm:cxn modelId="{26AFB824-DDEC-4B8F-B768-CA3DA1D9A36D}" type="presParOf" srcId="{8B4165BA-7B21-41E7-9F90-83B02139BD7F}" destId="{5C31FDC6-BF54-4F4A-8BAD-53D94BBE87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69C119-24B4-4BF8-8417-CF24A612EF4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0157D1-A7F8-4969-94A6-26B100C57326}">
      <dgm:prSet/>
      <dgm:spPr/>
      <dgm:t>
        <a:bodyPr/>
        <a:lstStyle/>
        <a:p>
          <a:endParaRPr lang="en-US" dirty="0"/>
        </a:p>
      </dgm:t>
    </dgm:pt>
    <dgm:pt modelId="{114ABB29-7ADB-4CDB-ADAC-94C34D5799C8}" type="parTrans" cxnId="{2EA20F1E-1E7A-4182-B8D2-889D594DD7DB}">
      <dgm:prSet/>
      <dgm:spPr/>
      <dgm:t>
        <a:bodyPr/>
        <a:lstStyle/>
        <a:p>
          <a:endParaRPr lang="en-US"/>
        </a:p>
      </dgm:t>
    </dgm:pt>
    <dgm:pt modelId="{A4057FD7-D8A8-4435-AD39-1609C085E81E}" type="sibTrans" cxnId="{2EA20F1E-1E7A-4182-B8D2-889D594DD7DB}">
      <dgm:prSet/>
      <dgm:spPr/>
      <dgm:t>
        <a:bodyPr/>
        <a:lstStyle/>
        <a:p>
          <a:endParaRPr lang="en-US"/>
        </a:p>
      </dgm:t>
    </dgm:pt>
    <dgm:pt modelId="{5A06F8A2-7153-4637-BC5F-7C463616D2E6}">
      <dgm:prSet/>
      <dgm:spPr/>
      <dgm:t>
        <a:bodyPr/>
        <a:lstStyle/>
        <a:p>
          <a:endParaRPr lang="en-US" dirty="0"/>
        </a:p>
      </dgm:t>
    </dgm:pt>
    <dgm:pt modelId="{53C68D28-4AAA-4F57-9E54-724F096D8386}" type="parTrans" cxnId="{DD9AA64B-4250-4F64-B480-8B8637C4729F}">
      <dgm:prSet/>
      <dgm:spPr/>
      <dgm:t>
        <a:bodyPr/>
        <a:lstStyle/>
        <a:p>
          <a:endParaRPr lang="en-US"/>
        </a:p>
      </dgm:t>
    </dgm:pt>
    <dgm:pt modelId="{78A6DFC6-8CC9-42A8-8843-4DE55BD782BD}" type="sibTrans" cxnId="{DD9AA64B-4250-4F64-B480-8B8637C4729F}">
      <dgm:prSet/>
      <dgm:spPr/>
      <dgm:t>
        <a:bodyPr/>
        <a:lstStyle/>
        <a:p>
          <a:endParaRPr lang="en-US"/>
        </a:p>
      </dgm:t>
    </dgm:pt>
    <dgm:pt modelId="{D772AE3D-838D-4CB3-A94F-5DB7DA2645FC}">
      <dgm:prSet/>
      <dgm:spPr/>
      <dgm:t>
        <a:bodyPr/>
        <a:lstStyle/>
        <a:p>
          <a:endParaRPr lang="en-US" dirty="0"/>
        </a:p>
      </dgm:t>
    </dgm:pt>
    <dgm:pt modelId="{C7863A48-1557-49B3-9EA0-EAA60AB6D4F1}" type="parTrans" cxnId="{A9E0A85A-4860-4005-8EFE-A5ACF4887650}">
      <dgm:prSet/>
      <dgm:spPr/>
      <dgm:t>
        <a:bodyPr/>
        <a:lstStyle/>
        <a:p>
          <a:endParaRPr lang="en-US"/>
        </a:p>
      </dgm:t>
    </dgm:pt>
    <dgm:pt modelId="{0B9FB12F-848F-4C5B-9828-988F2863B127}" type="sibTrans" cxnId="{A9E0A85A-4860-4005-8EFE-A5ACF4887650}">
      <dgm:prSet/>
      <dgm:spPr/>
      <dgm:t>
        <a:bodyPr/>
        <a:lstStyle/>
        <a:p>
          <a:endParaRPr lang="en-US"/>
        </a:p>
      </dgm:t>
    </dgm:pt>
    <dgm:pt modelId="{8B4165BA-7B21-41E7-9F90-83B02139BD7F}" type="pres">
      <dgm:prSet presAssocID="{BD69C119-24B4-4BF8-8417-CF24A612EF43}" presName="linear" presStyleCnt="0">
        <dgm:presLayoutVars>
          <dgm:animLvl val="lvl"/>
          <dgm:resizeHandles val="exact"/>
        </dgm:presLayoutVars>
      </dgm:prSet>
      <dgm:spPr/>
    </dgm:pt>
    <dgm:pt modelId="{931408FD-50F3-47E7-B898-022E23554FA6}" type="pres">
      <dgm:prSet presAssocID="{880157D1-A7F8-4969-94A6-26B100C573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983F5B-D6E2-4CDE-B7AD-5B47AC174FF0}" type="pres">
      <dgm:prSet presAssocID="{A4057FD7-D8A8-4435-AD39-1609C085E81E}" presName="spacer" presStyleCnt="0"/>
      <dgm:spPr/>
    </dgm:pt>
    <dgm:pt modelId="{96E34D3A-F273-4F00-B133-6A29DBB9D51F}" type="pres">
      <dgm:prSet presAssocID="{5A06F8A2-7153-4637-BC5F-7C463616D2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F4A544-B5C2-4BFA-8C8E-E585AB96DA74}" type="pres">
      <dgm:prSet presAssocID="{78A6DFC6-8CC9-42A8-8843-4DE55BD782BD}" presName="spacer" presStyleCnt="0"/>
      <dgm:spPr/>
    </dgm:pt>
    <dgm:pt modelId="{5C31FDC6-BF54-4F4A-8BAD-53D94BBE8756}" type="pres">
      <dgm:prSet presAssocID="{D772AE3D-838D-4CB3-A94F-5DB7DA2645F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A20F1E-1E7A-4182-B8D2-889D594DD7DB}" srcId="{BD69C119-24B4-4BF8-8417-CF24A612EF43}" destId="{880157D1-A7F8-4969-94A6-26B100C57326}" srcOrd="0" destOrd="0" parTransId="{114ABB29-7ADB-4CDB-ADAC-94C34D5799C8}" sibTransId="{A4057FD7-D8A8-4435-AD39-1609C085E81E}"/>
    <dgm:cxn modelId="{8F5DC821-31B1-498C-90A4-E424E5A77FA0}" type="presOf" srcId="{D772AE3D-838D-4CB3-A94F-5DB7DA2645FC}" destId="{5C31FDC6-BF54-4F4A-8BAD-53D94BBE8756}" srcOrd="0" destOrd="0" presId="urn:microsoft.com/office/officeart/2005/8/layout/vList2"/>
    <dgm:cxn modelId="{5B354141-F48E-41D4-9FE8-F6D8609E9EBA}" type="presOf" srcId="{5A06F8A2-7153-4637-BC5F-7C463616D2E6}" destId="{96E34D3A-F273-4F00-B133-6A29DBB9D51F}" srcOrd="0" destOrd="0" presId="urn:microsoft.com/office/officeart/2005/8/layout/vList2"/>
    <dgm:cxn modelId="{DD9AA64B-4250-4F64-B480-8B8637C4729F}" srcId="{BD69C119-24B4-4BF8-8417-CF24A612EF43}" destId="{5A06F8A2-7153-4637-BC5F-7C463616D2E6}" srcOrd="1" destOrd="0" parTransId="{53C68D28-4AAA-4F57-9E54-724F096D8386}" sibTransId="{78A6DFC6-8CC9-42A8-8843-4DE55BD782BD}"/>
    <dgm:cxn modelId="{A9E0A85A-4860-4005-8EFE-A5ACF4887650}" srcId="{BD69C119-24B4-4BF8-8417-CF24A612EF43}" destId="{D772AE3D-838D-4CB3-A94F-5DB7DA2645FC}" srcOrd="2" destOrd="0" parTransId="{C7863A48-1557-49B3-9EA0-EAA60AB6D4F1}" sibTransId="{0B9FB12F-848F-4C5B-9828-988F2863B127}"/>
    <dgm:cxn modelId="{FA12ECC1-19B0-4740-AE36-EEC908748826}" type="presOf" srcId="{880157D1-A7F8-4969-94A6-26B100C57326}" destId="{931408FD-50F3-47E7-B898-022E23554FA6}" srcOrd="0" destOrd="0" presId="urn:microsoft.com/office/officeart/2005/8/layout/vList2"/>
    <dgm:cxn modelId="{4CCFEBF9-F077-4F9B-8375-D4C8713BF62B}" type="presOf" srcId="{BD69C119-24B4-4BF8-8417-CF24A612EF43}" destId="{8B4165BA-7B21-41E7-9F90-83B02139BD7F}" srcOrd="0" destOrd="0" presId="urn:microsoft.com/office/officeart/2005/8/layout/vList2"/>
    <dgm:cxn modelId="{8F288B23-3E74-4093-9941-2E20BA01683E}" type="presParOf" srcId="{8B4165BA-7B21-41E7-9F90-83B02139BD7F}" destId="{931408FD-50F3-47E7-B898-022E23554FA6}" srcOrd="0" destOrd="0" presId="urn:microsoft.com/office/officeart/2005/8/layout/vList2"/>
    <dgm:cxn modelId="{AE562578-BDDC-47CD-9649-A41FC414F5DA}" type="presParOf" srcId="{8B4165BA-7B21-41E7-9F90-83B02139BD7F}" destId="{48983F5B-D6E2-4CDE-B7AD-5B47AC174FF0}" srcOrd="1" destOrd="0" presId="urn:microsoft.com/office/officeart/2005/8/layout/vList2"/>
    <dgm:cxn modelId="{A8725D11-95D3-4D6C-AF36-747FBD6ED3EC}" type="presParOf" srcId="{8B4165BA-7B21-41E7-9F90-83B02139BD7F}" destId="{96E34D3A-F273-4F00-B133-6A29DBB9D51F}" srcOrd="2" destOrd="0" presId="urn:microsoft.com/office/officeart/2005/8/layout/vList2"/>
    <dgm:cxn modelId="{AF283706-3694-4AAA-896D-1C432B4B6D09}" type="presParOf" srcId="{8B4165BA-7B21-41E7-9F90-83B02139BD7F}" destId="{F7F4A544-B5C2-4BFA-8C8E-E585AB96DA74}" srcOrd="3" destOrd="0" presId="urn:microsoft.com/office/officeart/2005/8/layout/vList2"/>
    <dgm:cxn modelId="{26AFB824-DDEC-4B8F-B768-CA3DA1D9A36D}" type="presParOf" srcId="{8B4165BA-7B21-41E7-9F90-83B02139BD7F}" destId="{5C31FDC6-BF54-4F4A-8BAD-53D94BBE87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69C119-24B4-4BF8-8417-CF24A612EF4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0157D1-A7F8-4969-94A6-26B100C57326}">
      <dgm:prSet/>
      <dgm:spPr/>
      <dgm:t>
        <a:bodyPr/>
        <a:lstStyle/>
        <a:p>
          <a:endParaRPr lang="en-US" dirty="0"/>
        </a:p>
      </dgm:t>
    </dgm:pt>
    <dgm:pt modelId="{114ABB29-7ADB-4CDB-ADAC-94C34D5799C8}" type="parTrans" cxnId="{2EA20F1E-1E7A-4182-B8D2-889D594DD7DB}">
      <dgm:prSet/>
      <dgm:spPr/>
      <dgm:t>
        <a:bodyPr/>
        <a:lstStyle/>
        <a:p>
          <a:endParaRPr lang="en-US"/>
        </a:p>
      </dgm:t>
    </dgm:pt>
    <dgm:pt modelId="{A4057FD7-D8A8-4435-AD39-1609C085E81E}" type="sibTrans" cxnId="{2EA20F1E-1E7A-4182-B8D2-889D594DD7DB}">
      <dgm:prSet/>
      <dgm:spPr/>
      <dgm:t>
        <a:bodyPr/>
        <a:lstStyle/>
        <a:p>
          <a:endParaRPr lang="en-US"/>
        </a:p>
      </dgm:t>
    </dgm:pt>
    <dgm:pt modelId="{5A06F8A2-7153-4637-BC5F-7C463616D2E6}">
      <dgm:prSet/>
      <dgm:spPr/>
      <dgm:t>
        <a:bodyPr/>
        <a:lstStyle/>
        <a:p>
          <a:endParaRPr lang="en-US" dirty="0"/>
        </a:p>
      </dgm:t>
    </dgm:pt>
    <dgm:pt modelId="{53C68D28-4AAA-4F57-9E54-724F096D8386}" type="parTrans" cxnId="{DD9AA64B-4250-4F64-B480-8B8637C4729F}">
      <dgm:prSet/>
      <dgm:spPr/>
      <dgm:t>
        <a:bodyPr/>
        <a:lstStyle/>
        <a:p>
          <a:endParaRPr lang="en-US"/>
        </a:p>
      </dgm:t>
    </dgm:pt>
    <dgm:pt modelId="{78A6DFC6-8CC9-42A8-8843-4DE55BD782BD}" type="sibTrans" cxnId="{DD9AA64B-4250-4F64-B480-8B8637C4729F}">
      <dgm:prSet/>
      <dgm:spPr/>
      <dgm:t>
        <a:bodyPr/>
        <a:lstStyle/>
        <a:p>
          <a:endParaRPr lang="en-US"/>
        </a:p>
      </dgm:t>
    </dgm:pt>
    <dgm:pt modelId="{D772AE3D-838D-4CB3-A94F-5DB7DA2645FC}">
      <dgm:prSet/>
      <dgm:spPr/>
      <dgm:t>
        <a:bodyPr/>
        <a:lstStyle/>
        <a:p>
          <a:endParaRPr lang="en-US" dirty="0"/>
        </a:p>
      </dgm:t>
    </dgm:pt>
    <dgm:pt modelId="{C7863A48-1557-49B3-9EA0-EAA60AB6D4F1}" type="parTrans" cxnId="{A9E0A85A-4860-4005-8EFE-A5ACF4887650}">
      <dgm:prSet/>
      <dgm:spPr/>
      <dgm:t>
        <a:bodyPr/>
        <a:lstStyle/>
        <a:p>
          <a:endParaRPr lang="en-US"/>
        </a:p>
      </dgm:t>
    </dgm:pt>
    <dgm:pt modelId="{0B9FB12F-848F-4C5B-9828-988F2863B127}" type="sibTrans" cxnId="{A9E0A85A-4860-4005-8EFE-A5ACF4887650}">
      <dgm:prSet/>
      <dgm:spPr/>
      <dgm:t>
        <a:bodyPr/>
        <a:lstStyle/>
        <a:p>
          <a:endParaRPr lang="en-US"/>
        </a:p>
      </dgm:t>
    </dgm:pt>
    <dgm:pt modelId="{8B4165BA-7B21-41E7-9F90-83B02139BD7F}" type="pres">
      <dgm:prSet presAssocID="{BD69C119-24B4-4BF8-8417-CF24A612EF43}" presName="linear" presStyleCnt="0">
        <dgm:presLayoutVars>
          <dgm:animLvl val="lvl"/>
          <dgm:resizeHandles val="exact"/>
        </dgm:presLayoutVars>
      </dgm:prSet>
      <dgm:spPr/>
    </dgm:pt>
    <dgm:pt modelId="{931408FD-50F3-47E7-B898-022E23554FA6}" type="pres">
      <dgm:prSet presAssocID="{880157D1-A7F8-4969-94A6-26B100C573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983F5B-D6E2-4CDE-B7AD-5B47AC174FF0}" type="pres">
      <dgm:prSet presAssocID="{A4057FD7-D8A8-4435-AD39-1609C085E81E}" presName="spacer" presStyleCnt="0"/>
      <dgm:spPr/>
    </dgm:pt>
    <dgm:pt modelId="{96E34D3A-F273-4F00-B133-6A29DBB9D51F}" type="pres">
      <dgm:prSet presAssocID="{5A06F8A2-7153-4637-BC5F-7C463616D2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F4A544-B5C2-4BFA-8C8E-E585AB96DA74}" type="pres">
      <dgm:prSet presAssocID="{78A6DFC6-8CC9-42A8-8843-4DE55BD782BD}" presName="spacer" presStyleCnt="0"/>
      <dgm:spPr/>
    </dgm:pt>
    <dgm:pt modelId="{5C31FDC6-BF54-4F4A-8BAD-53D94BBE8756}" type="pres">
      <dgm:prSet presAssocID="{D772AE3D-838D-4CB3-A94F-5DB7DA2645F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A20F1E-1E7A-4182-B8D2-889D594DD7DB}" srcId="{BD69C119-24B4-4BF8-8417-CF24A612EF43}" destId="{880157D1-A7F8-4969-94A6-26B100C57326}" srcOrd="0" destOrd="0" parTransId="{114ABB29-7ADB-4CDB-ADAC-94C34D5799C8}" sibTransId="{A4057FD7-D8A8-4435-AD39-1609C085E81E}"/>
    <dgm:cxn modelId="{8F5DC821-31B1-498C-90A4-E424E5A77FA0}" type="presOf" srcId="{D772AE3D-838D-4CB3-A94F-5DB7DA2645FC}" destId="{5C31FDC6-BF54-4F4A-8BAD-53D94BBE8756}" srcOrd="0" destOrd="0" presId="urn:microsoft.com/office/officeart/2005/8/layout/vList2"/>
    <dgm:cxn modelId="{5B354141-F48E-41D4-9FE8-F6D8609E9EBA}" type="presOf" srcId="{5A06F8A2-7153-4637-BC5F-7C463616D2E6}" destId="{96E34D3A-F273-4F00-B133-6A29DBB9D51F}" srcOrd="0" destOrd="0" presId="urn:microsoft.com/office/officeart/2005/8/layout/vList2"/>
    <dgm:cxn modelId="{DD9AA64B-4250-4F64-B480-8B8637C4729F}" srcId="{BD69C119-24B4-4BF8-8417-CF24A612EF43}" destId="{5A06F8A2-7153-4637-BC5F-7C463616D2E6}" srcOrd="1" destOrd="0" parTransId="{53C68D28-4AAA-4F57-9E54-724F096D8386}" sibTransId="{78A6DFC6-8CC9-42A8-8843-4DE55BD782BD}"/>
    <dgm:cxn modelId="{A9E0A85A-4860-4005-8EFE-A5ACF4887650}" srcId="{BD69C119-24B4-4BF8-8417-CF24A612EF43}" destId="{D772AE3D-838D-4CB3-A94F-5DB7DA2645FC}" srcOrd="2" destOrd="0" parTransId="{C7863A48-1557-49B3-9EA0-EAA60AB6D4F1}" sibTransId="{0B9FB12F-848F-4C5B-9828-988F2863B127}"/>
    <dgm:cxn modelId="{FA12ECC1-19B0-4740-AE36-EEC908748826}" type="presOf" srcId="{880157D1-A7F8-4969-94A6-26B100C57326}" destId="{931408FD-50F3-47E7-B898-022E23554FA6}" srcOrd="0" destOrd="0" presId="urn:microsoft.com/office/officeart/2005/8/layout/vList2"/>
    <dgm:cxn modelId="{4CCFEBF9-F077-4F9B-8375-D4C8713BF62B}" type="presOf" srcId="{BD69C119-24B4-4BF8-8417-CF24A612EF43}" destId="{8B4165BA-7B21-41E7-9F90-83B02139BD7F}" srcOrd="0" destOrd="0" presId="urn:microsoft.com/office/officeart/2005/8/layout/vList2"/>
    <dgm:cxn modelId="{8F288B23-3E74-4093-9941-2E20BA01683E}" type="presParOf" srcId="{8B4165BA-7B21-41E7-9F90-83B02139BD7F}" destId="{931408FD-50F3-47E7-B898-022E23554FA6}" srcOrd="0" destOrd="0" presId="urn:microsoft.com/office/officeart/2005/8/layout/vList2"/>
    <dgm:cxn modelId="{AE562578-BDDC-47CD-9649-A41FC414F5DA}" type="presParOf" srcId="{8B4165BA-7B21-41E7-9F90-83B02139BD7F}" destId="{48983F5B-D6E2-4CDE-B7AD-5B47AC174FF0}" srcOrd="1" destOrd="0" presId="urn:microsoft.com/office/officeart/2005/8/layout/vList2"/>
    <dgm:cxn modelId="{A8725D11-95D3-4D6C-AF36-747FBD6ED3EC}" type="presParOf" srcId="{8B4165BA-7B21-41E7-9F90-83B02139BD7F}" destId="{96E34D3A-F273-4F00-B133-6A29DBB9D51F}" srcOrd="2" destOrd="0" presId="urn:microsoft.com/office/officeart/2005/8/layout/vList2"/>
    <dgm:cxn modelId="{AF283706-3694-4AAA-896D-1C432B4B6D09}" type="presParOf" srcId="{8B4165BA-7B21-41E7-9F90-83B02139BD7F}" destId="{F7F4A544-B5C2-4BFA-8C8E-E585AB96DA74}" srcOrd="3" destOrd="0" presId="urn:microsoft.com/office/officeart/2005/8/layout/vList2"/>
    <dgm:cxn modelId="{26AFB824-DDEC-4B8F-B768-CA3DA1D9A36D}" type="presParOf" srcId="{8B4165BA-7B21-41E7-9F90-83B02139BD7F}" destId="{5C31FDC6-BF54-4F4A-8BAD-53D94BBE87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69C119-24B4-4BF8-8417-CF24A612EF4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0157D1-A7F8-4969-94A6-26B100C57326}">
      <dgm:prSet/>
      <dgm:spPr/>
      <dgm:t>
        <a:bodyPr/>
        <a:lstStyle/>
        <a:p>
          <a:endParaRPr lang="en-US" dirty="0"/>
        </a:p>
      </dgm:t>
    </dgm:pt>
    <dgm:pt modelId="{114ABB29-7ADB-4CDB-ADAC-94C34D5799C8}" type="parTrans" cxnId="{2EA20F1E-1E7A-4182-B8D2-889D594DD7DB}">
      <dgm:prSet/>
      <dgm:spPr/>
      <dgm:t>
        <a:bodyPr/>
        <a:lstStyle/>
        <a:p>
          <a:endParaRPr lang="en-US"/>
        </a:p>
      </dgm:t>
    </dgm:pt>
    <dgm:pt modelId="{A4057FD7-D8A8-4435-AD39-1609C085E81E}" type="sibTrans" cxnId="{2EA20F1E-1E7A-4182-B8D2-889D594DD7DB}">
      <dgm:prSet/>
      <dgm:spPr/>
      <dgm:t>
        <a:bodyPr/>
        <a:lstStyle/>
        <a:p>
          <a:endParaRPr lang="en-US"/>
        </a:p>
      </dgm:t>
    </dgm:pt>
    <dgm:pt modelId="{5A06F8A2-7153-4637-BC5F-7C463616D2E6}">
      <dgm:prSet/>
      <dgm:spPr/>
      <dgm:t>
        <a:bodyPr/>
        <a:lstStyle/>
        <a:p>
          <a:endParaRPr lang="en-US" dirty="0"/>
        </a:p>
      </dgm:t>
    </dgm:pt>
    <dgm:pt modelId="{53C68D28-4AAA-4F57-9E54-724F096D8386}" type="parTrans" cxnId="{DD9AA64B-4250-4F64-B480-8B8637C4729F}">
      <dgm:prSet/>
      <dgm:spPr/>
      <dgm:t>
        <a:bodyPr/>
        <a:lstStyle/>
        <a:p>
          <a:endParaRPr lang="en-US"/>
        </a:p>
      </dgm:t>
    </dgm:pt>
    <dgm:pt modelId="{78A6DFC6-8CC9-42A8-8843-4DE55BD782BD}" type="sibTrans" cxnId="{DD9AA64B-4250-4F64-B480-8B8637C4729F}">
      <dgm:prSet/>
      <dgm:spPr/>
      <dgm:t>
        <a:bodyPr/>
        <a:lstStyle/>
        <a:p>
          <a:endParaRPr lang="en-US"/>
        </a:p>
      </dgm:t>
    </dgm:pt>
    <dgm:pt modelId="{8B4165BA-7B21-41E7-9F90-83B02139BD7F}" type="pres">
      <dgm:prSet presAssocID="{BD69C119-24B4-4BF8-8417-CF24A612EF43}" presName="linear" presStyleCnt="0">
        <dgm:presLayoutVars>
          <dgm:animLvl val="lvl"/>
          <dgm:resizeHandles val="exact"/>
        </dgm:presLayoutVars>
      </dgm:prSet>
      <dgm:spPr/>
    </dgm:pt>
    <dgm:pt modelId="{931408FD-50F3-47E7-B898-022E23554FA6}" type="pres">
      <dgm:prSet presAssocID="{880157D1-A7F8-4969-94A6-26B100C573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8983F5B-D6E2-4CDE-B7AD-5B47AC174FF0}" type="pres">
      <dgm:prSet presAssocID="{A4057FD7-D8A8-4435-AD39-1609C085E81E}" presName="spacer" presStyleCnt="0"/>
      <dgm:spPr/>
    </dgm:pt>
    <dgm:pt modelId="{96E34D3A-F273-4F00-B133-6A29DBB9D51F}" type="pres">
      <dgm:prSet presAssocID="{5A06F8A2-7153-4637-BC5F-7C463616D2E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EA20F1E-1E7A-4182-B8D2-889D594DD7DB}" srcId="{BD69C119-24B4-4BF8-8417-CF24A612EF43}" destId="{880157D1-A7F8-4969-94A6-26B100C57326}" srcOrd="0" destOrd="0" parTransId="{114ABB29-7ADB-4CDB-ADAC-94C34D5799C8}" sibTransId="{A4057FD7-D8A8-4435-AD39-1609C085E81E}"/>
    <dgm:cxn modelId="{5B354141-F48E-41D4-9FE8-F6D8609E9EBA}" type="presOf" srcId="{5A06F8A2-7153-4637-BC5F-7C463616D2E6}" destId="{96E34D3A-F273-4F00-B133-6A29DBB9D51F}" srcOrd="0" destOrd="0" presId="urn:microsoft.com/office/officeart/2005/8/layout/vList2"/>
    <dgm:cxn modelId="{DD9AA64B-4250-4F64-B480-8B8637C4729F}" srcId="{BD69C119-24B4-4BF8-8417-CF24A612EF43}" destId="{5A06F8A2-7153-4637-BC5F-7C463616D2E6}" srcOrd="1" destOrd="0" parTransId="{53C68D28-4AAA-4F57-9E54-724F096D8386}" sibTransId="{78A6DFC6-8CC9-42A8-8843-4DE55BD782BD}"/>
    <dgm:cxn modelId="{FA12ECC1-19B0-4740-AE36-EEC908748826}" type="presOf" srcId="{880157D1-A7F8-4969-94A6-26B100C57326}" destId="{931408FD-50F3-47E7-B898-022E23554FA6}" srcOrd="0" destOrd="0" presId="urn:microsoft.com/office/officeart/2005/8/layout/vList2"/>
    <dgm:cxn modelId="{4CCFEBF9-F077-4F9B-8375-D4C8713BF62B}" type="presOf" srcId="{BD69C119-24B4-4BF8-8417-CF24A612EF43}" destId="{8B4165BA-7B21-41E7-9F90-83B02139BD7F}" srcOrd="0" destOrd="0" presId="urn:microsoft.com/office/officeart/2005/8/layout/vList2"/>
    <dgm:cxn modelId="{8F288B23-3E74-4093-9941-2E20BA01683E}" type="presParOf" srcId="{8B4165BA-7B21-41E7-9F90-83B02139BD7F}" destId="{931408FD-50F3-47E7-B898-022E23554FA6}" srcOrd="0" destOrd="0" presId="urn:microsoft.com/office/officeart/2005/8/layout/vList2"/>
    <dgm:cxn modelId="{AE562578-BDDC-47CD-9649-A41FC414F5DA}" type="presParOf" srcId="{8B4165BA-7B21-41E7-9F90-83B02139BD7F}" destId="{48983F5B-D6E2-4CDE-B7AD-5B47AC174FF0}" srcOrd="1" destOrd="0" presId="urn:microsoft.com/office/officeart/2005/8/layout/vList2"/>
    <dgm:cxn modelId="{A8725D11-95D3-4D6C-AF36-747FBD6ED3EC}" type="presParOf" srcId="{8B4165BA-7B21-41E7-9F90-83B02139BD7F}" destId="{96E34D3A-F273-4F00-B133-6A29DBB9D51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69C119-24B4-4BF8-8417-CF24A612EF4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0157D1-A7F8-4969-94A6-26B100C57326}">
      <dgm:prSet/>
      <dgm:spPr/>
      <dgm:t>
        <a:bodyPr/>
        <a:lstStyle/>
        <a:p>
          <a:endParaRPr lang="en-US" dirty="0"/>
        </a:p>
      </dgm:t>
    </dgm:pt>
    <dgm:pt modelId="{114ABB29-7ADB-4CDB-ADAC-94C34D5799C8}" type="parTrans" cxnId="{2EA20F1E-1E7A-4182-B8D2-889D594DD7DB}">
      <dgm:prSet/>
      <dgm:spPr/>
      <dgm:t>
        <a:bodyPr/>
        <a:lstStyle/>
        <a:p>
          <a:endParaRPr lang="en-US"/>
        </a:p>
      </dgm:t>
    </dgm:pt>
    <dgm:pt modelId="{A4057FD7-D8A8-4435-AD39-1609C085E81E}" type="sibTrans" cxnId="{2EA20F1E-1E7A-4182-B8D2-889D594DD7DB}">
      <dgm:prSet/>
      <dgm:spPr/>
      <dgm:t>
        <a:bodyPr/>
        <a:lstStyle/>
        <a:p>
          <a:endParaRPr lang="en-US"/>
        </a:p>
      </dgm:t>
    </dgm:pt>
    <dgm:pt modelId="{5A06F8A2-7153-4637-BC5F-7C463616D2E6}">
      <dgm:prSet/>
      <dgm:spPr/>
      <dgm:t>
        <a:bodyPr/>
        <a:lstStyle/>
        <a:p>
          <a:endParaRPr lang="en-US" dirty="0"/>
        </a:p>
      </dgm:t>
    </dgm:pt>
    <dgm:pt modelId="{53C68D28-4AAA-4F57-9E54-724F096D8386}" type="parTrans" cxnId="{DD9AA64B-4250-4F64-B480-8B8637C4729F}">
      <dgm:prSet/>
      <dgm:spPr/>
      <dgm:t>
        <a:bodyPr/>
        <a:lstStyle/>
        <a:p>
          <a:endParaRPr lang="en-US"/>
        </a:p>
      </dgm:t>
    </dgm:pt>
    <dgm:pt modelId="{78A6DFC6-8CC9-42A8-8843-4DE55BD782BD}" type="sibTrans" cxnId="{DD9AA64B-4250-4F64-B480-8B8637C4729F}">
      <dgm:prSet/>
      <dgm:spPr/>
      <dgm:t>
        <a:bodyPr/>
        <a:lstStyle/>
        <a:p>
          <a:endParaRPr lang="en-US"/>
        </a:p>
      </dgm:t>
    </dgm:pt>
    <dgm:pt modelId="{D772AE3D-838D-4CB3-A94F-5DB7DA2645FC}">
      <dgm:prSet/>
      <dgm:spPr/>
      <dgm:t>
        <a:bodyPr/>
        <a:lstStyle/>
        <a:p>
          <a:endParaRPr lang="en-US" dirty="0"/>
        </a:p>
      </dgm:t>
    </dgm:pt>
    <dgm:pt modelId="{C7863A48-1557-49B3-9EA0-EAA60AB6D4F1}" type="parTrans" cxnId="{A9E0A85A-4860-4005-8EFE-A5ACF4887650}">
      <dgm:prSet/>
      <dgm:spPr/>
      <dgm:t>
        <a:bodyPr/>
        <a:lstStyle/>
        <a:p>
          <a:endParaRPr lang="en-US"/>
        </a:p>
      </dgm:t>
    </dgm:pt>
    <dgm:pt modelId="{0B9FB12F-848F-4C5B-9828-988F2863B127}" type="sibTrans" cxnId="{A9E0A85A-4860-4005-8EFE-A5ACF4887650}">
      <dgm:prSet/>
      <dgm:spPr/>
      <dgm:t>
        <a:bodyPr/>
        <a:lstStyle/>
        <a:p>
          <a:endParaRPr lang="en-US"/>
        </a:p>
      </dgm:t>
    </dgm:pt>
    <dgm:pt modelId="{8B4165BA-7B21-41E7-9F90-83B02139BD7F}" type="pres">
      <dgm:prSet presAssocID="{BD69C119-24B4-4BF8-8417-CF24A612EF43}" presName="linear" presStyleCnt="0">
        <dgm:presLayoutVars>
          <dgm:animLvl val="lvl"/>
          <dgm:resizeHandles val="exact"/>
        </dgm:presLayoutVars>
      </dgm:prSet>
      <dgm:spPr/>
    </dgm:pt>
    <dgm:pt modelId="{931408FD-50F3-47E7-B898-022E23554FA6}" type="pres">
      <dgm:prSet presAssocID="{880157D1-A7F8-4969-94A6-26B100C573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983F5B-D6E2-4CDE-B7AD-5B47AC174FF0}" type="pres">
      <dgm:prSet presAssocID="{A4057FD7-D8A8-4435-AD39-1609C085E81E}" presName="spacer" presStyleCnt="0"/>
      <dgm:spPr/>
    </dgm:pt>
    <dgm:pt modelId="{96E34D3A-F273-4F00-B133-6A29DBB9D51F}" type="pres">
      <dgm:prSet presAssocID="{5A06F8A2-7153-4637-BC5F-7C463616D2E6}" presName="parentText" presStyleLbl="node1" presStyleIdx="1" presStyleCnt="3" custLinFactNeighborY="-20778">
        <dgm:presLayoutVars>
          <dgm:chMax val="0"/>
          <dgm:bulletEnabled val="1"/>
        </dgm:presLayoutVars>
      </dgm:prSet>
      <dgm:spPr/>
    </dgm:pt>
    <dgm:pt modelId="{F7F4A544-B5C2-4BFA-8C8E-E585AB96DA74}" type="pres">
      <dgm:prSet presAssocID="{78A6DFC6-8CC9-42A8-8843-4DE55BD782BD}" presName="spacer" presStyleCnt="0"/>
      <dgm:spPr/>
    </dgm:pt>
    <dgm:pt modelId="{5C31FDC6-BF54-4F4A-8BAD-53D94BBE8756}" type="pres">
      <dgm:prSet presAssocID="{D772AE3D-838D-4CB3-A94F-5DB7DA2645F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A20F1E-1E7A-4182-B8D2-889D594DD7DB}" srcId="{BD69C119-24B4-4BF8-8417-CF24A612EF43}" destId="{880157D1-A7F8-4969-94A6-26B100C57326}" srcOrd="0" destOrd="0" parTransId="{114ABB29-7ADB-4CDB-ADAC-94C34D5799C8}" sibTransId="{A4057FD7-D8A8-4435-AD39-1609C085E81E}"/>
    <dgm:cxn modelId="{8F5DC821-31B1-498C-90A4-E424E5A77FA0}" type="presOf" srcId="{D772AE3D-838D-4CB3-A94F-5DB7DA2645FC}" destId="{5C31FDC6-BF54-4F4A-8BAD-53D94BBE8756}" srcOrd="0" destOrd="0" presId="urn:microsoft.com/office/officeart/2005/8/layout/vList2"/>
    <dgm:cxn modelId="{5B354141-F48E-41D4-9FE8-F6D8609E9EBA}" type="presOf" srcId="{5A06F8A2-7153-4637-BC5F-7C463616D2E6}" destId="{96E34D3A-F273-4F00-B133-6A29DBB9D51F}" srcOrd="0" destOrd="0" presId="urn:microsoft.com/office/officeart/2005/8/layout/vList2"/>
    <dgm:cxn modelId="{DD9AA64B-4250-4F64-B480-8B8637C4729F}" srcId="{BD69C119-24B4-4BF8-8417-CF24A612EF43}" destId="{5A06F8A2-7153-4637-BC5F-7C463616D2E6}" srcOrd="1" destOrd="0" parTransId="{53C68D28-4AAA-4F57-9E54-724F096D8386}" sibTransId="{78A6DFC6-8CC9-42A8-8843-4DE55BD782BD}"/>
    <dgm:cxn modelId="{A9E0A85A-4860-4005-8EFE-A5ACF4887650}" srcId="{BD69C119-24B4-4BF8-8417-CF24A612EF43}" destId="{D772AE3D-838D-4CB3-A94F-5DB7DA2645FC}" srcOrd="2" destOrd="0" parTransId="{C7863A48-1557-49B3-9EA0-EAA60AB6D4F1}" sibTransId="{0B9FB12F-848F-4C5B-9828-988F2863B127}"/>
    <dgm:cxn modelId="{FA12ECC1-19B0-4740-AE36-EEC908748826}" type="presOf" srcId="{880157D1-A7F8-4969-94A6-26B100C57326}" destId="{931408FD-50F3-47E7-B898-022E23554FA6}" srcOrd="0" destOrd="0" presId="urn:microsoft.com/office/officeart/2005/8/layout/vList2"/>
    <dgm:cxn modelId="{4CCFEBF9-F077-4F9B-8375-D4C8713BF62B}" type="presOf" srcId="{BD69C119-24B4-4BF8-8417-CF24A612EF43}" destId="{8B4165BA-7B21-41E7-9F90-83B02139BD7F}" srcOrd="0" destOrd="0" presId="urn:microsoft.com/office/officeart/2005/8/layout/vList2"/>
    <dgm:cxn modelId="{8F288B23-3E74-4093-9941-2E20BA01683E}" type="presParOf" srcId="{8B4165BA-7B21-41E7-9F90-83B02139BD7F}" destId="{931408FD-50F3-47E7-B898-022E23554FA6}" srcOrd="0" destOrd="0" presId="urn:microsoft.com/office/officeart/2005/8/layout/vList2"/>
    <dgm:cxn modelId="{AE562578-BDDC-47CD-9649-A41FC414F5DA}" type="presParOf" srcId="{8B4165BA-7B21-41E7-9F90-83B02139BD7F}" destId="{48983F5B-D6E2-4CDE-B7AD-5B47AC174FF0}" srcOrd="1" destOrd="0" presId="urn:microsoft.com/office/officeart/2005/8/layout/vList2"/>
    <dgm:cxn modelId="{A8725D11-95D3-4D6C-AF36-747FBD6ED3EC}" type="presParOf" srcId="{8B4165BA-7B21-41E7-9F90-83B02139BD7F}" destId="{96E34D3A-F273-4F00-B133-6A29DBB9D51F}" srcOrd="2" destOrd="0" presId="urn:microsoft.com/office/officeart/2005/8/layout/vList2"/>
    <dgm:cxn modelId="{AF283706-3694-4AAA-896D-1C432B4B6D09}" type="presParOf" srcId="{8B4165BA-7B21-41E7-9F90-83B02139BD7F}" destId="{F7F4A544-B5C2-4BFA-8C8E-E585AB96DA74}" srcOrd="3" destOrd="0" presId="urn:microsoft.com/office/officeart/2005/8/layout/vList2"/>
    <dgm:cxn modelId="{26AFB824-DDEC-4B8F-B768-CA3DA1D9A36D}" type="presParOf" srcId="{8B4165BA-7B21-41E7-9F90-83B02139BD7F}" destId="{5C31FDC6-BF54-4F4A-8BAD-53D94BBE87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69C119-24B4-4BF8-8417-CF24A612EF4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0157D1-A7F8-4969-94A6-26B100C57326}">
      <dgm:prSet/>
      <dgm:spPr/>
      <dgm:t>
        <a:bodyPr/>
        <a:lstStyle/>
        <a:p>
          <a:endParaRPr lang="en-US" dirty="0"/>
        </a:p>
      </dgm:t>
    </dgm:pt>
    <dgm:pt modelId="{114ABB29-7ADB-4CDB-ADAC-94C34D5799C8}" type="parTrans" cxnId="{2EA20F1E-1E7A-4182-B8D2-889D594DD7DB}">
      <dgm:prSet/>
      <dgm:spPr/>
      <dgm:t>
        <a:bodyPr/>
        <a:lstStyle/>
        <a:p>
          <a:endParaRPr lang="en-US"/>
        </a:p>
      </dgm:t>
    </dgm:pt>
    <dgm:pt modelId="{A4057FD7-D8A8-4435-AD39-1609C085E81E}" type="sibTrans" cxnId="{2EA20F1E-1E7A-4182-B8D2-889D594DD7DB}">
      <dgm:prSet/>
      <dgm:spPr/>
      <dgm:t>
        <a:bodyPr/>
        <a:lstStyle/>
        <a:p>
          <a:endParaRPr lang="en-US"/>
        </a:p>
      </dgm:t>
    </dgm:pt>
    <dgm:pt modelId="{5A06F8A2-7153-4637-BC5F-7C463616D2E6}">
      <dgm:prSet/>
      <dgm:spPr/>
      <dgm:t>
        <a:bodyPr/>
        <a:lstStyle/>
        <a:p>
          <a:endParaRPr lang="en-US" dirty="0"/>
        </a:p>
      </dgm:t>
    </dgm:pt>
    <dgm:pt modelId="{53C68D28-4AAA-4F57-9E54-724F096D8386}" type="parTrans" cxnId="{DD9AA64B-4250-4F64-B480-8B8637C4729F}">
      <dgm:prSet/>
      <dgm:spPr/>
      <dgm:t>
        <a:bodyPr/>
        <a:lstStyle/>
        <a:p>
          <a:endParaRPr lang="en-US"/>
        </a:p>
      </dgm:t>
    </dgm:pt>
    <dgm:pt modelId="{78A6DFC6-8CC9-42A8-8843-4DE55BD782BD}" type="sibTrans" cxnId="{DD9AA64B-4250-4F64-B480-8B8637C4729F}">
      <dgm:prSet/>
      <dgm:spPr/>
      <dgm:t>
        <a:bodyPr/>
        <a:lstStyle/>
        <a:p>
          <a:endParaRPr lang="en-US"/>
        </a:p>
      </dgm:t>
    </dgm:pt>
    <dgm:pt modelId="{D772AE3D-838D-4CB3-A94F-5DB7DA2645FC}">
      <dgm:prSet/>
      <dgm:spPr/>
      <dgm:t>
        <a:bodyPr/>
        <a:lstStyle/>
        <a:p>
          <a:endParaRPr lang="en-US" dirty="0"/>
        </a:p>
      </dgm:t>
    </dgm:pt>
    <dgm:pt modelId="{C7863A48-1557-49B3-9EA0-EAA60AB6D4F1}" type="parTrans" cxnId="{A9E0A85A-4860-4005-8EFE-A5ACF4887650}">
      <dgm:prSet/>
      <dgm:spPr/>
      <dgm:t>
        <a:bodyPr/>
        <a:lstStyle/>
        <a:p>
          <a:endParaRPr lang="en-US"/>
        </a:p>
      </dgm:t>
    </dgm:pt>
    <dgm:pt modelId="{0B9FB12F-848F-4C5B-9828-988F2863B127}" type="sibTrans" cxnId="{A9E0A85A-4860-4005-8EFE-A5ACF4887650}">
      <dgm:prSet/>
      <dgm:spPr/>
      <dgm:t>
        <a:bodyPr/>
        <a:lstStyle/>
        <a:p>
          <a:endParaRPr lang="en-US"/>
        </a:p>
      </dgm:t>
    </dgm:pt>
    <dgm:pt modelId="{8B4165BA-7B21-41E7-9F90-83B02139BD7F}" type="pres">
      <dgm:prSet presAssocID="{BD69C119-24B4-4BF8-8417-CF24A612EF43}" presName="linear" presStyleCnt="0">
        <dgm:presLayoutVars>
          <dgm:animLvl val="lvl"/>
          <dgm:resizeHandles val="exact"/>
        </dgm:presLayoutVars>
      </dgm:prSet>
      <dgm:spPr/>
    </dgm:pt>
    <dgm:pt modelId="{931408FD-50F3-47E7-B898-022E23554FA6}" type="pres">
      <dgm:prSet presAssocID="{880157D1-A7F8-4969-94A6-26B100C573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8983F5B-D6E2-4CDE-B7AD-5B47AC174FF0}" type="pres">
      <dgm:prSet presAssocID="{A4057FD7-D8A8-4435-AD39-1609C085E81E}" presName="spacer" presStyleCnt="0"/>
      <dgm:spPr/>
    </dgm:pt>
    <dgm:pt modelId="{96E34D3A-F273-4F00-B133-6A29DBB9D51F}" type="pres">
      <dgm:prSet presAssocID="{5A06F8A2-7153-4637-BC5F-7C463616D2E6}" presName="parentText" presStyleLbl="node1" presStyleIdx="1" presStyleCnt="3" custLinFactNeighborY="-20778">
        <dgm:presLayoutVars>
          <dgm:chMax val="0"/>
          <dgm:bulletEnabled val="1"/>
        </dgm:presLayoutVars>
      </dgm:prSet>
      <dgm:spPr/>
    </dgm:pt>
    <dgm:pt modelId="{F7F4A544-B5C2-4BFA-8C8E-E585AB96DA74}" type="pres">
      <dgm:prSet presAssocID="{78A6DFC6-8CC9-42A8-8843-4DE55BD782BD}" presName="spacer" presStyleCnt="0"/>
      <dgm:spPr/>
    </dgm:pt>
    <dgm:pt modelId="{5C31FDC6-BF54-4F4A-8BAD-53D94BBE8756}" type="pres">
      <dgm:prSet presAssocID="{D772AE3D-838D-4CB3-A94F-5DB7DA2645FC}" presName="parentText" presStyleLbl="node1" presStyleIdx="2" presStyleCnt="3" custLinFactNeighborX="-15" custLinFactNeighborY="53942">
        <dgm:presLayoutVars>
          <dgm:chMax val="0"/>
          <dgm:bulletEnabled val="1"/>
        </dgm:presLayoutVars>
      </dgm:prSet>
      <dgm:spPr/>
    </dgm:pt>
  </dgm:ptLst>
  <dgm:cxnLst>
    <dgm:cxn modelId="{2EA20F1E-1E7A-4182-B8D2-889D594DD7DB}" srcId="{BD69C119-24B4-4BF8-8417-CF24A612EF43}" destId="{880157D1-A7F8-4969-94A6-26B100C57326}" srcOrd="0" destOrd="0" parTransId="{114ABB29-7ADB-4CDB-ADAC-94C34D5799C8}" sibTransId="{A4057FD7-D8A8-4435-AD39-1609C085E81E}"/>
    <dgm:cxn modelId="{8F5DC821-31B1-498C-90A4-E424E5A77FA0}" type="presOf" srcId="{D772AE3D-838D-4CB3-A94F-5DB7DA2645FC}" destId="{5C31FDC6-BF54-4F4A-8BAD-53D94BBE8756}" srcOrd="0" destOrd="0" presId="urn:microsoft.com/office/officeart/2005/8/layout/vList2"/>
    <dgm:cxn modelId="{5B354141-F48E-41D4-9FE8-F6D8609E9EBA}" type="presOf" srcId="{5A06F8A2-7153-4637-BC5F-7C463616D2E6}" destId="{96E34D3A-F273-4F00-B133-6A29DBB9D51F}" srcOrd="0" destOrd="0" presId="urn:microsoft.com/office/officeart/2005/8/layout/vList2"/>
    <dgm:cxn modelId="{DD9AA64B-4250-4F64-B480-8B8637C4729F}" srcId="{BD69C119-24B4-4BF8-8417-CF24A612EF43}" destId="{5A06F8A2-7153-4637-BC5F-7C463616D2E6}" srcOrd="1" destOrd="0" parTransId="{53C68D28-4AAA-4F57-9E54-724F096D8386}" sibTransId="{78A6DFC6-8CC9-42A8-8843-4DE55BD782BD}"/>
    <dgm:cxn modelId="{A9E0A85A-4860-4005-8EFE-A5ACF4887650}" srcId="{BD69C119-24B4-4BF8-8417-CF24A612EF43}" destId="{D772AE3D-838D-4CB3-A94F-5DB7DA2645FC}" srcOrd="2" destOrd="0" parTransId="{C7863A48-1557-49B3-9EA0-EAA60AB6D4F1}" sibTransId="{0B9FB12F-848F-4C5B-9828-988F2863B127}"/>
    <dgm:cxn modelId="{FA12ECC1-19B0-4740-AE36-EEC908748826}" type="presOf" srcId="{880157D1-A7F8-4969-94A6-26B100C57326}" destId="{931408FD-50F3-47E7-B898-022E23554FA6}" srcOrd="0" destOrd="0" presId="urn:microsoft.com/office/officeart/2005/8/layout/vList2"/>
    <dgm:cxn modelId="{4CCFEBF9-F077-4F9B-8375-D4C8713BF62B}" type="presOf" srcId="{BD69C119-24B4-4BF8-8417-CF24A612EF43}" destId="{8B4165BA-7B21-41E7-9F90-83B02139BD7F}" srcOrd="0" destOrd="0" presId="urn:microsoft.com/office/officeart/2005/8/layout/vList2"/>
    <dgm:cxn modelId="{8F288B23-3E74-4093-9941-2E20BA01683E}" type="presParOf" srcId="{8B4165BA-7B21-41E7-9F90-83B02139BD7F}" destId="{931408FD-50F3-47E7-B898-022E23554FA6}" srcOrd="0" destOrd="0" presId="urn:microsoft.com/office/officeart/2005/8/layout/vList2"/>
    <dgm:cxn modelId="{AE562578-BDDC-47CD-9649-A41FC414F5DA}" type="presParOf" srcId="{8B4165BA-7B21-41E7-9F90-83B02139BD7F}" destId="{48983F5B-D6E2-4CDE-B7AD-5B47AC174FF0}" srcOrd="1" destOrd="0" presId="urn:microsoft.com/office/officeart/2005/8/layout/vList2"/>
    <dgm:cxn modelId="{A8725D11-95D3-4D6C-AF36-747FBD6ED3EC}" type="presParOf" srcId="{8B4165BA-7B21-41E7-9F90-83B02139BD7F}" destId="{96E34D3A-F273-4F00-B133-6A29DBB9D51F}" srcOrd="2" destOrd="0" presId="urn:microsoft.com/office/officeart/2005/8/layout/vList2"/>
    <dgm:cxn modelId="{AF283706-3694-4AAA-896D-1C432B4B6D09}" type="presParOf" srcId="{8B4165BA-7B21-41E7-9F90-83B02139BD7F}" destId="{F7F4A544-B5C2-4BFA-8C8E-E585AB96DA74}" srcOrd="3" destOrd="0" presId="urn:microsoft.com/office/officeart/2005/8/layout/vList2"/>
    <dgm:cxn modelId="{26AFB824-DDEC-4B8F-B768-CA3DA1D9A36D}" type="presParOf" srcId="{8B4165BA-7B21-41E7-9F90-83B02139BD7F}" destId="{5C31FDC6-BF54-4F4A-8BAD-53D94BBE87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408FD-50F3-47E7-B898-022E23554FA6}">
      <dsp:nvSpPr>
        <dsp:cNvPr id="0" name=""/>
        <dsp:cNvSpPr/>
      </dsp:nvSpPr>
      <dsp:spPr>
        <a:xfrm>
          <a:off x="0" y="22003"/>
          <a:ext cx="9464040" cy="112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76833"/>
        <a:ext cx="9354380" cy="1013540"/>
      </dsp:txXfrm>
    </dsp:sp>
    <dsp:sp modelId="{96E34D3A-F273-4F00-B133-6A29DBB9D51F}">
      <dsp:nvSpPr>
        <dsp:cNvPr id="0" name=""/>
        <dsp:cNvSpPr/>
      </dsp:nvSpPr>
      <dsp:spPr>
        <a:xfrm>
          <a:off x="0" y="1318003"/>
          <a:ext cx="9464040" cy="112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1372833"/>
        <a:ext cx="9354380" cy="1013540"/>
      </dsp:txXfrm>
    </dsp:sp>
    <dsp:sp modelId="{5C31FDC6-BF54-4F4A-8BAD-53D94BBE8756}">
      <dsp:nvSpPr>
        <dsp:cNvPr id="0" name=""/>
        <dsp:cNvSpPr/>
      </dsp:nvSpPr>
      <dsp:spPr>
        <a:xfrm>
          <a:off x="0" y="2614003"/>
          <a:ext cx="9464040" cy="1123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2668833"/>
        <a:ext cx="9354380" cy="1013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408FD-50F3-47E7-B898-022E23554FA6}">
      <dsp:nvSpPr>
        <dsp:cNvPr id="0" name=""/>
        <dsp:cNvSpPr/>
      </dsp:nvSpPr>
      <dsp:spPr>
        <a:xfrm>
          <a:off x="0" y="22003"/>
          <a:ext cx="9464040" cy="112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76833"/>
        <a:ext cx="9354380" cy="1013540"/>
      </dsp:txXfrm>
    </dsp:sp>
    <dsp:sp modelId="{96E34D3A-F273-4F00-B133-6A29DBB9D51F}">
      <dsp:nvSpPr>
        <dsp:cNvPr id="0" name=""/>
        <dsp:cNvSpPr/>
      </dsp:nvSpPr>
      <dsp:spPr>
        <a:xfrm>
          <a:off x="0" y="1318003"/>
          <a:ext cx="9464040" cy="112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1372833"/>
        <a:ext cx="9354380" cy="1013540"/>
      </dsp:txXfrm>
    </dsp:sp>
    <dsp:sp modelId="{5C31FDC6-BF54-4F4A-8BAD-53D94BBE8756}">
      <dsp:nvSpPr>
        <dsp:cNvPr id="0" name=""/>
        <dsp:cNvSpPr/>
      </dsp:nvSpPr>
      <dsp:spPr>
        <a:xfrm>
          <a:off x="0" y="2614003"/>
          <a:ext cx="9464040" cy="1123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2668833"/>
        <a:ext cx="9354380" cy="1013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408FD-50F3-47E7-B898-022E23554FA6}">
      <dsp:nvSpPr>
        <dsp:cNvPr id="0" name=""/>
        <dsp:cNvSpPr/>
      </dsp:nvSpPr>
      <dsp:spPr>
        <a:xfrm>
          <a:off x="0" y="22003"/>
          <a:ext cx="9464040" cy="112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76833"/>
        <a:ext cx="9354380" cy="1013540"/>
      </dsp:txXfrm>
    </dsp:sp>
    <dsp:sp modelId="{96E34D3A-F273-4F00-B133-6A29DBB9D51F}">
      <dsp:nvSpPr>
        <dsp:cNvPr id="0" name=""/>
        <dsp:cNvSpPr/>
      </dsp:nvSpPr>
      <dsp:spPr>
        <a:xfrm>
          <a:off x="0" y="1318003"/>
          <a:ext cx="9464040" cy="112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1372833"/>
        <a:ext cx="9354380" cy="1013540"/>
      </dsp:txXfrm>
    </dsp:sp>
    <dsp:sp modelId="{5C31FDC6-BF54-4F4A-8BAD-53D94BBE8756}">
      <dsp:nvSpPr>
        <dsp:cNvPr id="0" name=""/>
        <dsp:cNvSpPr/>
      </dsp:nvSpPr>
      <dsp:spPr>
        <a:xfrm>
          <a:off x="0" y="2614003"/>
          <a:ext cx="9464040" cy="1123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2668833"/>
        <a:ext cx="9354380" cy="1013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408FD-50F3-47E7-B898-022E23554FA6}">
      <dsp:nvSpPr>
        <dsp:cNvPr id="0" name=""/>
        <dsp:cNvSpPr/>
      </dsp:nvSpPr>
      <dsp:spPr>
        <a:xfrm>
          <a:off x="0" y="569203"/>
          <a:ext cx="9464040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59399" y="628602"/>
        <a:ext cx="9345242" cy="1098002"/>
      </dsp:txXfrm>
    </dsp:sp>
    <dsp:sp modelId="{96E34D3A-F273-4F00-B133-6A29DBB9D51F}">
      <dsp:nvSpPr>
        <dsp:cNvPr id="0" name=""/>
        <dsp:cNvSpPr/>
      </dsp:nvSpPr>
      <dsp:spPr>
        <a:xfrm>
          <a:off x="0" y="1973203"/>
          <a:ext cx="9464040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59399" y="2032602"/>
        <a:ext cx="9345242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408FD-50F3-47E7-B898-022E23554FA6}">
      <dsp:nvSpPr>
        <dsp:cNvPr id="0" name=""/>
        <dsp:cNvSpPr/>
      </dsp:nvSpPr>
      <dsp:spPr>
        <a:xfrm>
          <a:off x="0" y="22003"/>
          <a:ext cx="9464040" cy="112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76833"/>
        <a:ext cx="9354380" cy="1013540"/>
      </dsp:txXfrm>
    </dsp:sp>
    <dsp:sp modelId="{96E34D3A-F273-4F00-B133-6A29DBB9D51F}">
      <dsp:nvSpPr>
        <dsp:cNvPr id="0" name=""/>
        <dsp:cNvSpPr/>
      </dsp:nvSpPr>
      <dsp:spPr>
        <a:xfrm>
          <a:off x="0" y="1282099"/>
          <a:ext cx="9464040" cy="112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1336929"/>
        <a:ext cx="9354380" cy="1013540"/>
      </dsp:txXfrm>
    </dsp:sp>
    <dsp:sp modelId="{5C31FDC6-BF54-4F4A-8BAD-53D94BBE8756}">
      <dsp:nvSpPr>
        <dsp:cNvPr id="0" name=""/>
        <dsp:cNvSpPr/>
      </dsp:nvSpPr>
      <dsp:spPr>
        <a:xfrm>
          <a:off x="0" y="2614003"/>
          <a:ext cx="9464040" cy="1123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2668833"/>
        <a:ext cx="9354380" cy="10135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408FD-50F3-47E7-B898-022E23554FA6}">
      <dsp:nvSpPr>
        <dsp:cNvPr id="0" name=""/>
        <dsp:cNvSpPr/>
      </dsp:nvSpPr>
      <dsp:spPr>
        <a:xfrm>
          <a:off x="0" y="22003"/>
          <a:ext cx="9464040" cy="1123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76833"/>
        <a:ext cx="9354380" cy="1013540"/>
      </dsp:txXfrm>
    </dsp:sp>
    <dsp:sp modelId="{96E34D3A-F273-4F00-B133-6A29DBB9D51F}">
      <dsp:nvSpPr>
        <dsp:cNvPr id="0" name=""/>
        <dsp:cNvSpPr/>
      </dsp:nvSpPr>
      <dsp:spPr>
        <a:xfrm>
          <a:off x="0" y="1282099"/>
          <a:ext cx="9464040" cy="112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1336929"/>
        <a:ext cx="9354380" cy="1013540"/>
      </dsp:txXfrm>
    </dsp:sp>
    <dsp:sp modelId="{5C31FDC6-BF54-4F4A-8BAD-53D94BBE8756}">
      <dsp:nvSpPr>
        <dsp:cNvPr id="0" name=""/>
        <dsp:cNvSpPr/>
      </dsp:nvSpPr>
      <dsp:spPr>
        <a:xfrm>
          <a:off x="0" y="2636006"/>
          <a:ext cx="9464040" cy="11232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 dirty="0"/>
        </a:p>
      </dsp:txBody>
      <dsp:txXfrm>
        <a:off x="54830" y="2690836"/>
        <a:ext cx="9354380" cy="1013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E03EBA-4B89-4535-BF37-E52B44A109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B6F13-7124-4FCD-BF75-AD6DF49D61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A2441-F583-4DC1-A9FE-3A89F44B5BFF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9FF72-8DAE-4D70-85D2-CCADDF13DC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EE955-6CDA-4D9F-BE56-FFEE468850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F55C6-BDC5-40E7-9D7F-33311DAAA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11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FEF5C8-8EDA-4BCE-8FE8-2DDBD10FCB47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2D8B68-9F35-4B4B-BA3C-FE2B79FA6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627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1162050"/>
            <a:ext cx="50196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D8B68-9F35-4B4B-BA3C-FE2B79FA6766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2A2815C0-F15B-490D-A866-07D68A88AF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287773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1162050"/>
            <a:ext cx="50196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D8B68-9F35-4B4B-BA3C-FE2B79FA6766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2A2815C0-F15B-490D-A866-07D68A88AF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1209066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1162050"/>
            <a:ext cx="50196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D8B68-9F35-4B4B-BA3C-FE2B79FA6766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2A2815C0-F15B-490D-A866-07D68A88AF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918910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1162050"/>
            <a:ext cx="50196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D8B68-9F35-4B4B-BA3C-FE2B79FA6766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2A2815C0-F15B-490D-A866-07D68A88AF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49735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1162050"/>
            <a:ext cx="50196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D8B68-9F35-4B4B-BA3C-FE2B79FA6766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2A2815C0-F15B-490D-A866-07D68A88AF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87829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1162050"/>
            <a:ext cx="50196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D8B68-9F35-4B4B-BA3C-FE2B79FA6766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2A2815C0-F15B-490D-A866-07D68A88AF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96511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0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9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39"/>
            <a:ext cx="946404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3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0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8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4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6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2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AEC9-5DC1-483F-B4A2-4D4BB0E479B8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E205-8B5A-4FF6-8525-6D5A30696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87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72BE192-EB8C-452F-BFC3-E55C6E75C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" y="864946"/>
            <a:ext cx="9814559" cy="512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3098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0325-129B-4CE7-A738-8134B780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671513"/>
            <a:ext cx="9464040" cy="1193007"/>
          </a:xfrm>
        </p:spPr>
        <p:txBody>
          <a:bodyPr>
            <a:normAutofit/>
          </a:bodyPr>
          <a:lstStyle/>
          <a:p>
            <a:r>
              <a:rPr lang="en-US" sz="4860" dirty="0">
                <a:solidFill>
                  <a:srgbClr val="FFFFFF"/>
                </a:solidFill>
              </a:rPr>
              <a:t>Introduction:  The Audience (</a:t>
            </a:r>
            <a:r>
              <a:rPr lang="en-US" sz="4860" b="1" i="1" dirty="0">
                <a:solidFill>
                  <a:srgbClr val="FFFFFF"/>
                </a:solidFill>
              </a:rPr>
              <a:t>vs 1-3</a:t>
            </a:r>
            <a:r>
              <a:rPr lang="en-US" sz="4860" dirty="0">
                <a:solidFill>
                  <a:srgbClr val="FFFFFF"/>
                </a:solidFill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7DFA03-BA86-4F87-A437-D9AEAB90D9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4380" y="2146902"/>
          <a:ext cx="9464040" cy="3759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2EB93E-B248-46AF-ACDB-C4E14F0A8B84}"/>
              </a:ext>
            </a:extLst>
          </p:cNvPr>
          <p:cNvSpPr txBox="1"/>
          <p:nvPr/>
        </p:nvSpPr>
        <p:spPr>
          <a:xfrm>
            <a:off x="1043608" y="2269224"/>
            <a:ext cx="888558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320" dirty="0"/>
              <a:t>Tax Collectors and Sinners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72A8E-4033-4955-A38D-AB97F44EE321}"/>
              </a:ext>
            </a:extLst>
          </p:cNvPr>
          <p:cNvSpPr txBox="1"/>
          <p:nvPr/>
        </p:nvSpPr>
        <p:spPr>
          <a:xfrm>
            <a:off x="1042237" y="3652556"/>
            <a:ext cx="86082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320" dirty="0"/>
              <a:t>Pharisees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0A8E4D-6384-4E07-B632-4A9EF31277FB}"/>
              </a:ext>
            </a:extLst>
          </p:cNvPr>
          <p:cNvSpPr txBox="1"/>
          <p:nvPr/>
        </p:nvSpPr>
        <p:spPr>
          <a:xfrm>
            <a:off x="1042236" y="4910925"/>
            <a:ext cx="903023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320" dirty="0"/>
              <a:t>Scribes</a:t>
            </a:r>
          </a:p>
        </p:txBody>
      </p:sp>
    </p:spTree>
    <p:extLst>
      <p:ext uri="{BB962C8B-B14F-4D97-AF65-F5344CB8AC3E}">
        <p14:creationId xmlns:p14="http://schemas.microsoft.com/office/powerpoint/2010/main" val="1802297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0325-129B-4CE7-A738-8134B780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671513"/>
            <a:ext cx="9464040" cy="1193007"/>
          </a:xfrm>
        </p:spPr>
        <p:txBody>
          <a:bodyPr>
            <a:normAutofit/>
          </a:bodyPr>
          <a:lstStyle/>
          <a:p>
            <a:r>
              <a:rPr lang="en-US" sz="4860" dirty="0">
                <a:solidFill>
                  <a:srgbClr val="FFFFFF"/>
                </a:solidFill>
              </a:rPr>
              <a:t>The Older Son (</a:t>
            </a:r>
            <a:r>
              <a:rPr lang="en-US" sz="4860" b="1" i="1" dirty="0">
                <a:solidFill>
                  <a:srgbClr val="FFFFFF"/>
                </a:solidFill>
              </a:rPr>
              <a:t>vs 25-26</a:t>
            </a:r>
            <a:r>
              <a:rPr lang="en-US" sz="4860" dirty="0">
                <a:solidFill>
                  <a:srgbClr val="FFFFFF"/>
                </a:solidFill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7DFA03-BA86-4F87-A437-D9AEAB90D9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4380" y="2146902"/>
          <a:ext cx="9464040" cy="3759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2EB93E-B248-46AF-ACDB-C4E14F0A8B84}"/>
              </a:ext>
            </a:extLst>
          </p:cNvPr>
          <p:cNvSpPr txBox="1"/>
          <p:nvPr/>
        </p:nvSpPr>
        <p:spPr>
          <a:xfrm>
            <a:off x="1043608" y="2269224"/>
            <a:ext cx="8885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/>
              <a:t>“Was in the field.”</a:t>
            </a:r>
            <a:endParaRPr lang="en-US" sz="43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72A8E-4033-4955-A38D-AB97F44EE321}"/>
              </a:ext>
            </a:extLst>
          </p:cNvPr>
          <p:cNvSpPr txBox="1"/>
          <p:nvPr/>
        </p:nvSpPr>
        <p:spPr>
          <a:xfrm>
            <a:off x="1042237" y="3652556"/>
            <a:ext cx="860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320" dirty="0"/>
              <a:t>“</a:t>
            </a:r>
            <a:r>
              <a:rPr lang="en-US" sz="4400" dirty="0"/>
              <a:t>Heard music and dancing.” </a:t>
            </a:r>
            <a:endParaRPr lang="en-US" sz="432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0A8E4D-6384-4E07-B632-4A9EF31277FB}"/>
              </a:ext>
            </a:extLst>
          </p:cNvPr>
          <p:cNvSpPr txBox="1"/>
          <p:nvPr/>
        </p:nvSpPr>
        <p:spPr>
          <a:xfrm>
            <a:off x="1042236" y="4910925"/>
            <a:ext cx="9030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320" dirty="0"/>
              <a:t>“</a:t>
            </a:r>
            <a:r>
              <a:rPr lang="en-US" sz="4400" dirty="0"/>
              <a:t>Asked what was happening.”</a:t>
            </a:r>
            <a:endParaRPr lang="en-US" sz="4320" dirty="0"/>
          </a:p>
        </p:txBody>
      </p:sp>
    </p:spTree>
    <p:extLst>
      <p:ext uri="{BB962C8B-B14F-4D97-AF65-F5344CB8AC3E}">
        <p14:creationId xmlns:p14="http://schemas.microsoft.com/office/powerpoint/2010/main" val="3973457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0325-129B-4CE7-A738-8134B780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671513"/>
            <a:ext cx="9464040" cy="1193007"/>
          </a:xfrm>
        </p:spPr>
        <p:txBody>
          <a:bodyPr>
            <a:normAutofit/>
          </a:bodyPr>
          <a:lstStyle/>
          <a:p>
            <a:r>
              <a:rPr lang="en-US" sz="4860" dirty="0">
                <a:solidFill>
                  <a:srgbClr val="FFFFFF"/>
                </a:solidFill>
              </a:rPr>
              <a:t>The Servant’s Explanation (</a:t>
            </a:r>
            <a:r>
              <a:rPr lang="en-US" sz="4860" b="1" i="1" dirty="0">
                <a:solidFill>
                  <a:srgbClr val="FFFFFF"/>
                </a:solidFill>
              </a:rPr>
              <a:t>vs 27</a:t>
            </a:r>
            <a:r>
              <a:rPr lang="en-US" sz="4860" dirty="0">
                <a:solidFill>
                  <a:srgbClr val="FFFFFF"/>
                </a:solidFill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7DFA03-BA86-4F87-A437-D9AEAB90D9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4380" y="2146902"/>
          <a:ext cx="9464040" cy="3759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2EB93E-B248-46AF-ACDB-C4E14F0A8B84}"/>
              </a:ext>
            </a:extLst>
          </p:cNvPr>
          <p:cNvSpPr txBox="1"/>
          <p:nvPr/>
        </p:nvSpPr>
        <p:spPr>
          <a:xfrm>
            <a:off x="1043608" y="2269224"/>
            <a:ext cx="8885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/>
              <a:t>“Your brother has returned,”</a:t>
            </a:r>
            <a:endParaRPr lang="en-US" sz="43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72A8E-4033-4955-A38D-AB97F44EE321}"/>
              </a:ext>
            </a:extLst>
          </p:cNvPr>
          <p:cNvSpPr txBox="1"/>
          <p:nvPr/>
        </p:nvSpPr>
        <p:spPr>
          <a:xfrm>
            <a:off x="1042237" y="3652556"/>
            <a:ext cx="860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/>
              <a:t>“Your father has killed the fattened calf</a:t>
            </a:r>
            <a:r>
              <a:rPr lang="en-US" sz="4000" baseline="30000" dirty="0"/>
              <a:t>”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0A8E4D-6384-4E07-B632-4A9EF31277FB}"/>
              </a:ext>
            </a:extLst>
          </p:cNvPr>
          <p:cNvSpPr txBox="1"/>
          <p:nvPr/>
        </p:nvSpPr>
        <p:spPr>
          <a:xfrm>
            <a:off x="1042236" y="4910925"/>
            <a:ext cx="9030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320" dirty="0"/>
              <a:t>“</a:t>
            </a:r>
            <a:r>
              <a:rPr lang="en-US" sz="4400" dirty="0"/>
              <a:t>He got his son back safe and sound” </a:t>
            </a:r>
            <a:endParaRPr lang="en-US" sz="4320" dirty="0"/>
          </a:p>
        </p:txBody>
      </p:sp>
    </p:spTree>
    <p:extLst>
      <p:ext uri="{BB962C8B-B14F-4D97-AF65-F5344CB8AC3E}">
        <p14:creationId xmlns:p14="http://schemas.microsoft.com/office/powerpoint/2010/main" val="2723841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0325-129B-4CE7-A738-8134B780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671513"/>
            <a:ext cx="9464040" cy="1193007"/>
          </a:xfrm>
        </p:spPr>
        <p:txBody>
          <a:bodyPr>
            <a:normAutofit/>
          </a:bodyPr>
          <a:lstStyle/>
          <a:p>
            <a:r>
              <a:rPr lang="en-US" sz="4860" dirty="0">
                <a:solidFill>
                  <a:srgbClr val="FFFFFF"/>
                </a:solidFill>
              </a:rPr>
              <a:t>The Older Son’s Reaction (</a:t>
            </a:r>
            <a:r>
              <a:rPr lang="en-US" sz="4860" b="1" i="1" dirty="0">
                <a:solidFill>
                  <a:srgbClr val="FFFFFF"/>
                </a:solidFill>
              </a:rPr>
              <a:t>vs 28</a:t>
            </a:r>
            <a:r>
              <a:rPr lang="en-US" sz="4860" dirty="0">
                <a:solidFill>
                  <a:srgbClr val="FFFFFF"/>
                </a:solidFill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7DFA03-BA86-4F87-A437-D9AEAB90D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627513"/>
              </p:ext>
            </p:extLst>
          </p:nvPr>
        </p:nvGraphicFramePr>
        <p:xfrm>
          <a:off x="754380" y="2146902"/>
          <a:ext cx="9464040" cy="3759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2EB93E-B248-46AF-ACDB-C4E14F0A8B84}"/>
              </a:ext>
            </a:extLst>
          </p:cNvPr>
          <p:cNvSpPr txBox="1"/>
          <p:nvPr/>
        </p:nvSpPr>
        <p:spPr>
          <a:xfrm>
            <a:off x="1052711" y="2884155"/>
            <a:ext cx="8885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/>
              <a:t>“Became angry”</a:t>
            </a:r>
            <a:endParaRPr lang="en-US" sz="43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72A8E-4033-4955-A38D-AB97F44EE321}"/>
              </a:ext>
            </a:extLst>
          </p:cNvPr>
          <p:cNvSpPr txBox="1"/>
          <p:nvPr/>
        </p:nvSpPr>
        <p:spPr>
          <a:xfrm>
            <a:off x="1182300" y="4390849"/>
            <a:ext cx="860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/>
              <a:t>“Refused to go in.</a:t>
            </a:r>
            <a:r>
              <a:rPr lang="en-US" sz="4000" baseline="30000" dirty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3875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0325-129B-4CE7-A738-8134B780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671513"/>
            <a:ext cx="9464040" cy="1193007"/>
          </a:xfrm>
        </p:spPr>
        <p:txBody>
          <a:bodyPr>
            <a:normAutofit fontScale="90000"/>
          </a:bodyPr>
          <a:lstStyle/>
          <a:p>
            <a:r>
              <a:rPr lang="en-US" sz="4860" dirty="0">
                <a:solidFill>
                  <a:srgbClr val="FFFFFF"/>
                </a:solidFill>
              </a:rPr>
              <a:t>The Older Sin’s Sinful Mindset (</a:t>
            </a:r>
            <a:r>
              <a:rPr lang="en-US" sz="4860" b="1" i="1" dirty="0">
                <a:solidFill>
                  <a:srgbClr val="FFFFFF"/>
                </a:solidFill>
              </a:rPr>
              <a:t>vs 29-30</a:t>
            </a:r>
            <a:r>
              <a:rPr lang="en-US" sz="4860" dirty="0">
                <a:solidFill>
                  <a:srgbClr val="FFFFFF"/>
                </a:solidFill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7DFA03-BA86-4F87-A437-D9AEAB90D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117304"/>
              </p:ext>
            </p:extLst>
          </p:nvPr>
        </p:nvGraphicFramePr>
        <p:xfrm>
          <a:off x="754380" y="2146902"/>
          <a:ext cx="9464040" cy="3759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2EB93E-B248-46AF-ACDB-C4E14F0A8B84}"/>
              </a:ext>
            </a:extLst>
          </p:cNvPr>
          <p:cNvSpPr txBox="1"/>
          <p:nvPr/>
        </p:nvSpPr>
        <p:spPr>
          <a:xfrm>
            <a:off x="1042236" y="2146902"/>
            <a:ext cx="8885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“I have worked like a slave for you, and I never disobeyed your commands.”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72A8E-4033-4955-A38D-AB97F44EE321}"/>
              </a:ext>
            </a:extLst>
          </p:cNvPr>
          <p:cNvSpPr txBox="1"/>
          <p:nvPr/>
        </p:nvSpPr>
        <p:spPr>
          <a:xfrm>
            <a:off x="1042236" y="3401644"/>
            <a:ext cx="860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“You never gave me even a goat so that I could celebrate with my friends!</a:t>
            </a:r>
            <a:r>
              <a:rPr lang="en-US" sz="3200" baseline="30000" dirty="0"/>
              <a:t>”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0A8E4D-6384-4E07-B632-4A9EF31277FB}"/>
              </a:ext>
            </a:extLst>
          </p:cNvPr>
          <p:cNvSpPr txBox="1"/>
          <p:nvPr/>
        </p:nvSpPr>
        <p:spPr>
          <a:xfrm>
            <a:off x="1042236" y="4796899"/>
            <a:ext cx="90302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“This son of yours came back, who has devoured your assets with prostitutes,” </a:t>
            </a:r>
          </a:p>
        </p:txBody>
      </p:sp>
    </p:spTree>
    <p:extLst>
      <p:ext uri="{BB962C8B-B14F-4D97-AF65-F5344CB8AC3E}">
        <p14:creationId xmlns:p14="http://schemas.microsoft.com/office/powerpoint/2010/main" val="3670687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0325-129B-4CE7-A738-8134B780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671513"/>
            <a:ext cx="9464040" cy="1193007"/>
          </a:xfrm>
        </p:spPr>
        <p:txBody>
          <a:bodyPr>
            <a:normAutofit/>
          </a:bodyPr>
          <a:lstStyle/>
          <a:p>
            <a:r>
              <a:rPr lang="en-US" sz="4860" dirty="0">
                <a:solidFill>
                  <a:srgbClr val="FFFFFF"/>
                </a:solidFill>
              </a:rPr>
              <a:t>Mindsets We Must Avoid (</a:t>
            </a:r>
            <a:r>
              <a:rPr lang="en-US" sz="4860" b="1" i="1" dirty="0">
                <a:solidFill>
                  <a:srgbClr val="FFFFFF"/>
                </a:solidFill>
              </a:rPr>
              <a:t>vs 29-30</a:t>
            </a:r>
            <a:r>
              <a:rPr lang="en-US" sz="4860" dirty="0">
                <a:solidFill>
                  <a:srgbClr val="FFFFFF"/>
                </a:solidFill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7DFA03-BA86-4F87-A437-D9AEAB90D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059720"/>
              </p:ext>
            </p:extLst>
          </p:nvPr>
        </p:nvGraphicFramePr>
        <p:xfrm>
          <a:off x="754380" y="2146902"/>
          <a:ext cx="9464040" cy="3759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02EB93E-B248-46AF-ACDB-C4E14F0A8B84}"/>
              </a:ext>
            </a:extLst>
          </p:cNvPr>
          <p:cNvSpPr txBox="1"/>
          <p:nvPr/>
        </p:nvSpPr>
        <p:spPr>
          <a:xfrm>
            <a:off x="1042236" y="2183235"/>
            <a:ext cx="8885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Anger directed toward others: The Father or the repentant sinner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72A8E-4033-4955-A38D-AB97F44EE321}"/>
              </a:ext>
            </a:extLst>
          </p:cNvPr>
          <p:cNvSpPr txBox="1"/>
          <p:nvPr/>
        </p:nvSpPr>
        <p:spPr>
          <a:xfrm>
            <a:off x="1042236" y="3401644"/>
            <a:ext cx="860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A sense of entitlement: Owed something for doing what is right/ serving the Father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0A8E4D-6384-4E07-B632-4A9EF31277FB}"/>
              </a:ext>
            </a:extLst>
          </p:cNvPr>
          <p:cNvSpPr txBox="1"/>
          <p:nvPr/>
        </p:nvSpPr>
        <p:spPr>
          <a:xfrm>
            <a:off x="1042236" y="4828891"/>
            <a:ext cx="90302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Judgmental/Unforgiving spirit: Refusal to accept and rejoice with the repentant sinner as a “Brother”</a:t>
            </a:r>
          </a:p>
        </p:txBody>
      </p:sp>
    </p:spTree>
    <p:extLst>
      <p:ext uri="{BB962C8B-B14F-4D97-AF65-F5344CB8AC3E}">
        <p14:creationId xmlns:p14="http://schemas.microsoft.com/office/powerpoint/2010/main" val="1384511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0C48E-7DBB-454F-B87C-19B687023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Conclusion: (</a:t>
            </a:r>
            <a:r>
              <a:rPr lang="en-US" sz="4800" b="1" i="1" dirty="0"/>
              <a:t>Vs 31-32</a:t>
            </a:r>
            <a:r>
              <a:rPr lang="en-US" sz="4800" dirty="0"/>
              <a:t>) </a:t>
            </a:r>
            <a:br>
              <a:rPr lang="en-US" sz="4800" dirty="0"/>
            </a:br>
            <a:r>
              <a:rPr lang="en-US" sz="4800" dirty="0"/>
              <a:t>The Final Words of the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AB81C-32D3-4571-94E7-8F1F52638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aseline="30000" dirty="0"/>
          </a:p>
          <a:p>
            <a:pPr marL="0" indent="0">
              <a:buNone/>
            </a:pPr>
            <a:endParaRPr lang="en-US" sz="3600" baseline="30000" dirty="0"/>
          </a:p>
          <a:p>
            <a:pPr marL="0" indent="0">
              <a:buNone/>
            </a:pPr>
            <a:r>
              <a:rPr lang="en-US" sz="3600" baseline="30000" dirty="0"/>
              <a:t>31 </a:t>
            </a:r>
            <a:r>
              <a:rPr lang="en-US" sz="3600" dirty="0"/>
              <a:t>Then the father</a:t>
            </a:r>
            <a:r>
              <a:rPr lang="en-US" sz="3600" baseline="30000" dirty="0"/>
              <a:t> </a:t>
            </a:r>
            <a:r>
              <a:rPr lang="en-US" sz="3600" dirty="0"/>
              <a:t>said to him, ‘Son, you are always with me, and everything that belongs to me is yours. </a:t>
            </a:r>
            <a:r>
              <a:rPr lang="en-US" sz="3600" baseline="30000" dirty="0"/>
              <a:t>32 </a:t>
            </a:r>
            <a:r>
              <a:rPr lang="en-US" sz="3600" dirty="0"/>
              <a:t>It was appropriate to celebrate and be glad, for your brother was dead, and is alive; he was lost and is found.’</a:t>
            </a:r>
          </a:p>
        </p:txBody>
      </p:sp>
    </p:spTree>
    <p:extLst>
      <p:ext uri="{BB962C8B-B14F-4D97-AF65-F5344CB8AC3E}">
        <p14:creationId xmlns:p14="http://schemas.microsoft.com/office/powerpoint/2010/main" val="4104644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296</Words>
  <Application>Microsoft Office PowerPoint</Application>
  <PresentationFormat>Custom</PresentationFormat>
  <Paragraphs>44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Introduction:  The Audience (vs 1-3)</vt:lpstr>
      <vt:lpstr>The Older Son (vs 25-26)</vt:lpstr>
      <vt:lpstr>The Servant’s Explanation (vs 27)</vt:lpstr>
      <vt:lpstr>The Older Son’s Reaction (vs 28)</vt:lpstr>
      <vt:lpstr>The Older Sin’s Sinful Mindset (vs 29-30)</vt:lpstr>
      <vt:lpstr>Mindsets We Must Avoid (vs 29-30)</vt:lpstr>
      <vt:lpstr>Conclusion: (Vs 31-32)  The Final Words of the Father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christian miller</cp:lastModifiedBy>
  <cp:revision>15</cp:revision>
  <cp:lastPrinted>2021-09-18T20:00:39Z</cp:lastPrinted>
  <dcterms:created xsi:type="dcterms:W3CDTF">2021-09-18T01:34:10Z</dcterms:created>
  <dcterms:modified xsi:type="dcterms:W3CDTF">2021-09-25T17:06:04Z</dcterms:modified>
</cp:coreProperties>
</file>