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9C6C11-1D1F-4A8C-AEFB-8934CAA65A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EC00A7-A743-470B-944D-673D12D5FA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0D2987-1FBA-48B4-905E-156FBA3D22E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6558D-D089-4022-95C7-98FE40DC85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CDCBB-A9BF-415C-8F54-27527D46BA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BC8692-DA83-494E-B5D1-1A9D2C2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16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FBE656-68EC-47D7-8FD8-5E84A00AA3F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9C3F56-E485-4CB9-AF7D-E952D8C14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594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Friday, June 4,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6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Friday, June 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1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Friday, June 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2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Friday, June 4,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2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Friday, June 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9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Friday, June 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8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Friday, June 4,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6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Friday, June 4,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Friday, June 4,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Friday, June 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0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Friday, June 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2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Friday, June 4,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84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76" r:id="rId6"/>
    <p:sldLayoutId id="2147483672" r:id="rId7"/>
    <p:sldLayoutId id="2147483673" r:id="rId8"/>
    <p:sldLayoutId id="2147483674" r:id="rId9"/>
    <p:sldLayoutId id="2147483675" r:id="rId10"/>
    <p:sldLayoutId id="214748367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1D959-ADB7-4C5E-BC4C-53A950E55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200"/>
            <a:ext cx="5432045" cy="1969200"/>
          </a:xfrm>
        </p:spPr>
        <p:txBody>
          <a:bodyPr anchor="b">
            <a:normAutofit/>
          </a:bodyPr>
          <a:lstStyle/>
          <a:p>
            <a:r>
              <a:rPr lang="en-US" dirty="0"/>
              <a:t>Choices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51ABA-89C5-43B9-8F34-EDE5B9C56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2624400"/>
            <a:ext cx="5432045" cy="3326456"/>
          </a:xfrm>
        </p:spPr>
        <p:txBody>
          <a:bodyPr>
            <a:normAutofit lnSpcReduction="10000"/>
          </a:bodyPr>
          <a:lstStyle/>
          <a:p>
            <a:r>
              <a:rPr lang="en-US" sz="6400" dirty="0"/>
              <a:t>Examples from the Bible</a:t>
            </a:r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E041873-1E8D-4826-999C-C4E34B90D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931348"/>
            <a:ext cx="5436688" cy="498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6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6B3F-CC48-46DB-96FA-0FF10DB0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rich young ruler  (Mt 19:16-22)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D5FBF-0585-4B70-8C47-1706FEA469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Treasure in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D86DC-271D-498C-8775-518D884555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Mt 16:21 “</a:t>
            </a:r>
            <a:r>
              <a:rPr lang="en-US" sz="2400" baseline="30000" dirty="0"/>
              <a:t>21 </a:t>
            </a:r>
            <a:r>
              <a:rPr lang="en-US" sz="2400" dirty="0"/>
              <a:t>Jesus said to him, “If you want to be perfect, go, sell what you have and give to the poor, and you will have treasure in heaven; and come, follow Me.”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ABD42-1B22-4044-B129-C697E7234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Treasure on Earth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02C4B4-2E61-422F-9A67-8AD655973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Mt 16:22 “</a:t>
            </a:r>
            <a:r>
              <a:rPr lang="en-US" sz="2400" baseline="30000" dirty="0"/>
              <a:t>22 </a:t>
            </a:r>
            <a:r>
              <a:rPr lang="en-US" sz="2400" dirty="0"/>
              <a:t>But when the young man heard that saying, he went away sorrowful, for he had great possessions.</a:t>
            </a:r>
          </a:p>
        </p:txBody>
      </p:sp>
    </p:spTree>
    <p:extLst>
      <p:ext uri="{BB962C8B-B14F-4D97-AF65-F5344CB8AC3E}">
        <p14:creationId xmlns:p14="http://schemas.microsoft.com/office/powerpoint/2010/main" val="239643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6B3F-CC48-46DB-96FA-0FF10DB0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Pilate and the multitude (Mt 27:16-28)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D5FBF-0585-4B70-8C47-1706FEA469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Barabbas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D86DC-271D-498C-8775-518D884555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Mt 27:16 “</a:t>
            </a:r>
            <a:r>
              <a:rPr lang="en-US" sz="2400" baseline="30000" dirty="0"/>
              <a:t>16 </a:t>
            </a:r>
            <a:r>
              <a:rPr lang="en-US" sz="2400" dirty="0"/>
              <a:t>And at that time they had a notorious prisoner called Barabbas.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ABD42-1B22-4044-B129-C697E7234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Jesus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02C4B4-2E61-422F-9A67-8AD655973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Mt 27:17-18 “</a:t>
            </a:r>
            <a:r>
              <a:rPr lang="en-US" sz="2400" baseline="30000" dirty="0"/>
              <a:t>17 </a:t>
            </a:r>
            <a:r>
              <a:rPr lang="en-US" sz="2400" dirty="0"/>
              <a:t>Therefore, when they had gathered together, Pilate said to them, “Whom do you want me to release to you? Barabbas, or Jesus who is called Christ?” </a:t>
            </a:r>
            <a:r>
              <a:rPr lang="en-US" sz="2400" baseline="30000" dirty="0"/>
              <a:t>18 </a:t>
            </a:r>
            <a:r>
              <a:rPr lang="en-US" sz="2400" dirty="0"/>
              <a:t>For he knew that they had handed Him over because of envy.”</a:t>
            </a:r>
          </a:p>
        </p:txBody>
      </p:sp>
    </p:spTree>
    <p:extLst>
      <p:ext uri="{BB962C8B-B14F-4D97-AF65-F5344CB8AC3E}">
        <p14:creationId xmlns:p14="http://schemas.microsoft.com/office/powerpoint/2010/main" val="3280772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6B3F-CC48-46DB-96FA-0FF10DB0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Pilate and the multitude (Mt 27:16-28)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D5FBF-0585-4B70-8C47-1706FEA469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Barabbas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D86DC-271D-498C-8775-518D884555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Mt 27:21 “</a:t>
            </a:r>
            <a:r>
              <a:rPr lang="en-US" sz="2400" baseline="30000" dirty="0"/>
              <a:t>21 </a:t>
            </a:r>
            <a:r>
              <a:rPr lang="en-US" sz="2400" dirty="0"/>
              <a:t>The governor answered and said to them, “Which of the two do you want me to release to you? They said, “Barabbas!”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ABD42-1B22-4044-B129-C697E7234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Jesus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02C4B4-2E61-422F-9A67-8AD655973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Mt 27:22  “</a:t>
            </a:r>
            <a:r>
              <a:rPr lang="en-US" sz="2400" baseline="30000" dirty="0"/>
              <a:t>22 </a:t>
            </a:r>
            <a:r>
              <a:rPr lang="en-US" sz="2400" dirty="0"/>
              <a:t>Pilate said to them, “What then shall I do with Jesus who is called Christ?” </a:t>
            </a:r>
            <a:r>
              <a:rPr lang="en-US" sz="2400" i="1" dirty="0"/>
              <a:t>They</a:t>
            </a:r>
            <a:r>
              <a:rPr lang="en-US" sz="2400" dirty="0"/>
              <a:t> all said to him, “Let Him be crucified!”</a:t>
            </a:r>
          </a:p>
        </p:txBody>
      </p:sp>
    </p:spTree>
    <p:extLst>
      <p:ext uri="{BB962C8B-B14F-4D97-AF65-F5344CB8AC3E}">
        <p14:creationId xmlns:p14="http://schemas.microsoft.com/office/powerpoint/2010/main" val="1604842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6B3F-CC48-46DB-96FA-0FF10DB0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Felix (Acts 24:24-25)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D5FBF-0585-4B70-8C47-1706FEA469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Act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D86DC-271D-498C-8775-518D884555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Acts 24:24 “</a:t>
            </a:r>
            <a:r>
              <a:rPr lang="en-US" sz="2400" baseline="30000" dirty="0"/>
              <a:t>24 </a:t>
            </a:r>
            <a:r>
              <a:rPr lang="en-US" sz="2400" dirty="0"/>
              <a:t>And after some days, when Felix came with his wife Drusilla, who was Jewish, he sent for Paul and heard him concerning the faith in Christ."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ABD42-1B22-4044-B129-C697E7234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Act later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02C4B4-2E61-422F-9A67-8AD655973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Acts 24:25 “</a:t>
            </a:r>
            <a:r>
              <a:rPr lang="en-US" sz="2400" baseline="30000" dirty="0"/>
              <a:t>25 </a:t>
            </a:r>
            <a:r>
              <a:rPr lang="en-US" sz="2400" dirty="0"/>
              <a:t>Now as he reasoned about righteousness, self-control, and the judgment to come, Felix was afraid and answered, “Go away for now; when I have a convenient time I will call for you.” </a:t>
            </a:r>
          </a:p>
        </p:txBody>
      </p:sp>
    </p:spTree>
    <p:extLst>
      <p:ext uri="{BB962C8B-B14F-4D97-AF65-F5344CB8AC3E}">
        <p14:creationId xmlns:p14="http://schemas.microsoft.com/office/powerpoint/2010/main" val="173781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6B3F-CC48-46DB-96FA-0FF10DB0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King Agrippa (Acts 26:27-28)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D5FBF-0585-4B70-8C47-1706FEA46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647944" cy="612648"/>
          </a:xfrm>
        </p:spPr>
        <p:txBody>
          <a:bodyPr>
            <a:normAutofit/>
          </a:bodyPr>
          <a:lstStyle/>
          <a:p>
            <a:r>
              <a:rPr lang="en-US" sz="4000" b="1" dirty="0"/>
              <a:t>Believe and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D86DC-271D-498C-8775-518D884555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Acts 26:27 “</a:t>
            </a:r>
            <a:r>
              <a:rPr lang="en-US" sz="2400" baseline="30000" dirty="0"/>
              <a:t>27 </a:t>
            </a:r>
            <a:r>
              <a:rPr lang="en-US" sz="2400" dirty="0"/>
              <a:t>King Agrippa, do you believe the prophets? I know that you do believe.”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ABD42-1B22-4044-B129-C697E7234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567680" cy="612648"/>
          </a:xfrm>
        </p:spPr>
        <p:txBody>
          <a:bodyPr>
            <a:noAutofit/>
          </a:bodyPr>
          <a:lstStyle/>
          <a:p>
            <a:r>
              <a:rPr lang="en-US" sz="4000" b="1" dirty="0"/>
              <a:t>Believe &amp; not change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02C4B4-2E61-422F-9A67-8AD655973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Acts 26:28 “</a:t>
            </a:r>
            <a:r>
              <a:rPr lang="en-US" sz="2400" baseline="30000" dirty="0"/>
              <a:t>28 </a:t>
            </a:r>
            <a:r>
              <a:rPr lang="en-US" sz="2400" dirty="0"/>
              <a:t>Then Agrippa said to Paul, “You almost persuade me to become a Christian.”</a:t>
            </a:r>
          </a:p>
        </p:txBody>
      </p:sp>
    </p:spTree>
    <p:extLst>
      <p:ext uri="{BB962C8B-B14F-4D97-AF65-F5344CB8AC3E}">
        <p14:creationId xmlns:p14="http://schemas.microsoft.com/office/powerpoint/2010/main" val="2281210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6B3F-CC48-46DB-96FA-0FF10DB0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Your Choice (Mt 7:13-14)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D5FBF-0585-4B70-8C47-1706FEA46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647944" cy="612648"/>
          </a:xfrm>
        </p:spPr>
        <p:txBody>
          <a:bodyPr>
            <a:normAutofit/>
          </a:bodyPr>
          <a:lstStyle/>
          <a:p>
            <a:r>
              <a:rPr lang="en-US" sz="4000" b="1" dirty="0"/>
              <a:t>Life (Narrow gate)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D86DC-271D-498C-8775-518D884555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Mt 7:14 “</a:t>
            </a:r>
            <a:r>
              <a:rPr lang="en-US" sz="2400" baseline="30000" dirty="0"/>
              <a:t>14 </a:t>
            </a:r>
            <a:r>
              <a:rPr lang="en-US" sz="2400" dirty="0"/>
              <a:t>Because narrow </a:t>
            </a:r>
            <a:r>
              <a:rPr lang="en-US" sz="2400" i="1" dirty="0"/>
              <a:t>is</a:t>
            </a:r>
            <a:r>
              <a:rPr lang="en-US" sz="2400" dirty="0"/>
              <a:t> the gate and difficult </a:t>
            </a:r>
            <a:r>
              <a:rPr lang="en-US" sz="2400" i="1" dirty="0"/>
              <a:t>is</a:t>
            </a:r>
            <a:r>
              <a:rPr lang="en-US" sz="2400" dirty="0"/>
              <a:t> the way which leads to life, and there are few who find it.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ABD42-1B22-4044-B129-C697E7234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79592" y="1774952"/>
            <a:ext cx="6149848" cy="612648"/>
          </a:xfrm>
        </p:spPr>
        <p:txBody>
          <a:bodyPr>
            <a:noAutofit/>
          </a:bodyPr>
          <a:lstStyle/>
          <a:p>
            <a:r>
              <a:rPr lang="en-US" sz="4000" b="1" dirty="0"/>
              <a:t>Destruction (wide gate)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02C4B4-2E61-422F-9A67-8AD655973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Mt 7:13 “…for wide </a:t>
            </a:r>
            <a:r>
              <a:rPr lang="en-US" sz="2400" i="1" dirty="0"/>
              <a:t>is</a:t>
            </a:r>
            <a:r>
              <a:rPr lang="en-US" sz="2400" dirty="0"/>
              <a:t> the gate and broad </a:t>
            </a:r>
            <a:r>
              <a:rPr lang="en-US" sz="2400" i="1" dirty="0"/>
              <a:t>is</a:t>
            </a:r>
            <a:r>
              <a:rPr lang="en-US" sz="2400" dirty="0"/>
              <a:t> the way that leads to destruction, and there are many who go in by it.”</a:t>
            </a:r>
          </a:p>
        </p:txBody>
      </p:sp>
    </p:spTree>
    <p:extLst>
      <p:ext uri="{BB962C8B-B14F-4D97-AF65-F5344CB8AC3E}">
        <p14:creationId xmlns:p14="http://schemas.microsoft.com/office/powerpoint/2010/main" val="4191449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agona Book"/>
        <a:ea typeface=""/>
        <a:cs typeface=""/>
      </a:majorFont>
      <a:minorFont>
        <a:latin typeface="Univer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449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Sagona Book</vt:lpstr>
      <vt:lpstr>Univers</vt:lpstr>
      <vt:lpstr>ThinLineVTI</vt:lpstr>
      <vt:lpstr>Choices</vt:lpstr>
      <vt:lpstr>The rich young ruler  (Mt 19:16-22)</vt:lpstr>
      <vt:lpstr>Pilate and the multitude (Mt 27:16-28)</vt:lpstr>
      <vt:lpstr>Pilate and the multitude (Mt 27:16-28)</vt:lpstr>
      <vt:lpstr>Felix (Acts 24:24-25)</vt:lpstr>
      <vt:lpstr>King Agrippa (Acts 26:27-28)</vt:lpstr>
      <vt:lpstr>Your Choice (Mt 7:13-14)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Choices</dc:title>
  <dc:creator>West End</dc:creator>
  <cp:lastModifiedBy>christian miller</cp:lastModifiedBy>
  <cp:revision>10</cp:revision>
  <cp:lastPrinted>2021-06-04T18:30:05Z</cp:lastPrinted>
  <dcterms:created xsi:type="dcterms:W3CDTF">2021-06-03T18:04:22Z</dcterms:created>
  <dcterms:modified xsi:type="dcterms:W3CDTF">2021-06-04T18:30:58Z</dcterms:modified>
</cp:coreProperties>
</file>