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9DEB6D-162C-453B-B5A2-219B06A61E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PM Sermon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F7BC2A-2851-46AD-978C-A80AA51B33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C156C87-E8A1-4AE7-ACE1-2D06A769C0B8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4CA803-D9CA-4BA5-8670-C5EE1CE7F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AE9E1F-B027-41C7-B437-779A5B72F5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6300F-C3A8-4D9E-8AFF-471E65762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3705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PM Sermon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C4C197-D8A1-49A7-8ADF-0DA7C9E91FFF}" type="datetimeFigureOut">
              <a:rPr lang="en-US" smtClean="0"/>
              <a:t>5/1/2021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4C4545-FA75-46EA-9292-4CD6CFE1D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1019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EA1EB-989F-41D1-900A-1AAC24521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756255" y="1397242"/>
            <a:ext cx="21376138" cy="293059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D613B7-7B90-4075-8C53-BE02AA5ED4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haking Off Snakes Acts 28:1-6 In this... - Pilgrim Rest ...">
            <a:extLst>
              <a:ext uri="{FF2B5EF4-FFF2-40B4-BE49-F238E27FC236}">
                <a16:creationId xmlns:a16="http://schemas.microsoft.com/office/drawing/2014/main" id="{82B91379-4287-40FD-99C2-B97259EA7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424" y="1397242"/>
            <a:ext cx="7877907" cy="410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68439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40C18-1D00-4A40-9183-A98112FCB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Background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3530532-652B-4743-9839-784C2729E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212121"/>
                </a:solidFill>
              </a:rPr>
              <a:t>Paul is a prisoner on his way to Rome to stand trial before Caesar</a:t>
            </a:r>
          </a:p>
          <a:p>
            <a:endParaRPr lang="en-US" dirty="0">
              <a:solidFill>
                <a:srgbClr val="212121"/>
              </a:solidFill>
            </a:endParaRPr>
          </a:p>
          <a:p>
            <a:r>
              <a:rPr lang="en-US" dirty="0">
                <a:solidFill>
                  <a:srgbClr val="212121"/>
                </a:solidFill>
              </a:rPr>
              <a:t>The ship is caught up in a terrible storm and everyone but Paul fear they are going to die</a:t>
            </a:r>
          </a:p>
          <a:p>
            <a:endParaRPr lang="en-US" dirty="0">
              <a:solidFill>
                <a:srgbClr val="212121"/>
              </a:solidFill>
            </a:endParaRPr>
          </a:p>
          <a:p>
            <a:r>
              <a:rPr lang="en-US" dirty="0">
                <a:solidFill>
                  <a:srgbClr val="212121"/>
                </a:solidFill>
              </a:rPr>
              <a:t>The Lord sent an angel to comfort Paul and let him now that all the lives on the ship would be spared (Act 27:22-25)</a:t>
            </a:r>
          </a:p>
          <a:p>
            <a:endParaRPr lang="en-US" dirty="0">
              <a:solidFill>
                <a:srgbClr val="212121"/>
              </a:solidFill>
            </a:endParaRPr>
          </a:p>
          <a:p>
            <a:r>
              <a:rPr lang="en-US" dirty="0">
                <a:solidFill>
                  <a:srgbClr val="212121"/>
                </a:solidFill>
              </a:rPr>
              <a:t>The ship is lost in the storm but everyone makes it safely ashore (Acts 27:41-44)</a:t>
            </a:r>
          </a:p>
        </p:txBody>
      </p:sp>
    </p:spTree>
    <p:extLst>
      <p:ext uri="{BB962C8B-B14F-4D97-AF65-F5344CB8AC3E}">
        <p14:creationId xmlns:p14="http://schemas.microsoft.com/office/powerpoint/2010/main" val="408833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40C18-1D00-4A40-9183-A98112FCB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Crisis: </a:t>
            </a:r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A time of intense difficulty, trouble, or danger.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3530532-652B-4743-9839-784C2729E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752592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300" dirty="0">
                <a:solidFill>
                  <a:srgbClr val="212121"/>
                </a:solidFill>
              </a:rPr>
              <a:t>A viper came out because of the heat and fastened on Paul’s hand (vs 3)</a:t>
            </a:r>
          </a:p>
          <a:p>
            <a:pPr>
              <a:lnSpc>
                <a:spcPct val="90000"/>
              </a:lnSpc>
            </a:pPr>
            <a:endParaRPr lang="en-US" sz="2300" dirty="0">
              <a:solidFill>
                <a:srgbClr val="21212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300" dirty="0">
                <a:solidFill>
                  <a:srgbClr val="212121"/>
                </a:solidFill>
              </a:rPr>
              <a:t>The natives believed Paul was going to lose his life (vs 4)</a:t>
            </a:r>
          </a:p>
          <a:p>
            <a:pPr>
              <a:lnSpc>
                <a:spcPct val="90000"/>
              </a:lnSpc>
            </a:pPr>
            <a:endParaRPr lang="en-US" sz="2300" dirty="0">
              <a:solidFill>
                <a:srgbClr val="21212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300" dirty="0">
                <a:solidFill>
                  <a:srgbClr val="212121"/>
                </a:solidFill>
              </a:rPr>
              <a:t>This crisis occurred at a time when Paul was doing good… he is working and serving the others on the island</a:t>
            </a:r>
          </a:p>
          <a:p>
            <a:pPr>
              <a:lnSpc>
                <a:spcPct val="90000"/>
              </a:lnSpc>
            </a:pPr>
            <a:endParaRPr lang="en-US" sz="2300" dirty="0">
              <a:solidFill>
                <a:srgbClr val="21212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300" dirty="0">
                <a:solidFill>
                  <a:srgbClr val="212121"/>
                </a:solidFill>
              </a:rPr>
              <a:t>Faithful service to the Lord is not a shield against trouble in our lives (Job 14:1; Jn 16:33)</a:t>
            </a:r>
          </a:p>
          <a:p>
            <a:pPr>
              <a:lnSpc>
                <a:spcPct val="90000"/>
              </a:lnSpc>
            </a:pPr>
            <a:endParaRPr lang="en-US" sz="2300" dirty="0">
              <a:solidFill>
                <a:srgbClr val="21212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300" dirty="0">
                <a:solidFill>
                  <a:srgbClr val="212121"/>
                </a:solidFill>
              </a:rPr>
              <a:t>Shake off the viper of crisis</a:t>
            </a:r>
          </a:p>
        </p:txBody>
      </p:sp>
    </p:spTree>
    <p:extLst>
      <p:ext uri="{BB962C8B-B14F-4D97-AF65-F5344CB8AC3E}">
        <p14:creationId xmlns:p14="http://schemas.microsoft.com/office/powerpoint/2010/main" val="23255816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40C18-1D00-4A40-9183-A98112FCB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Criticism:</a:t>
            </a:r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The expression of disapproval of someone or something based on perceived faults or mistakes.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3530532-652B-4743-9839-784C2729E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9182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212121"/>
                </a:solidFill>
              </a:rPr>
              <a:t>“…No doubt this man is a murder…” (vs 4)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21212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212121"/>
                </a:solidFill>
              </a:rPr>
              <a:t>People are often quick to criticize things they see or hear and do not understand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21212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212121"/>
                </a:solidFill>
              </a:rPr>
              <a:t>Moses and Joshua were criticized when they were trying to lead God’s people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21212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212121"/>
                </a:solidFill>
              </a:rPr>
              <a:t>Christ was criticized (Mt 9:3-4)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21212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212121"/>
                </a:solidFill>
              </a:rPr>
              <a:t>How does one respond to criticism? Moses and Joshua faithfully lead the people, Christ went to the cross and died for those who criticized Him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21212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212121"/>
                </a:solidFill>
              </a:rPr>
              <a:t>Shake off the viper of criticism: Look to Jesus (Heb12:1-2)</a:t>
            </a:r>
          </a:p>
        </p:txBody>
      </p:sp>
    </p:spTree>
    <p:extLst>
      <p:ext uri="{BB962C8B-B14F-4D97-AF65-F5344CB8AC3E}">
        <p14:creationId xmlns:p14="http://schemas.microsoft.com/office/powerpoint/2010/main" val="2472011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40C18-1D00-4A40-9183-A98112FCB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Cynicism:</a:t>
            </a:r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An inclination to believe that people are motivated purely by self-interest; skepticism.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3530532-652B-4743-9839-784C2729E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9182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212121"/>
                </a:solidFill>
              </a:rPr>
              <a:t>“…</a:t>
            </a:r>
            <a:r>
              <a:rPr lang="en-US" sz="2000" dirty="0"/>
              <a:t>they were expecting that he would swell up or suddenly fall down dead…” (vs 6)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21212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212121"/>
                </a:solidFill>
              </a:rPr>
              <a:t>As Christians we have all been the object of a cynic’s words… That church thing won’t last… you will fail </a:t>
            </a:r>
            <a:r>
              <a:rPr lang="en-US" sz="2000" dirty="0" err="1">
                <a:solidFill>
                  <a:srgbClr val="212121"/>
                </a:solidFill>
              </a:rPr>
              <a:t>etc</a:t>
            </a:r>
            <a:endParaRPr lang="en-US" sz="2000" dirty="0">
              <a:solidFill>
                <a:srgbClr val="212121"/>
              </a:solidFill>
            </a:endParaRP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21212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212121"/>
                </a:solidFill>
              </a:rPr>
              <a:t>David was able to prove the cynics (doubters) wrong   (1 Sam 17:28-51)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21212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212121"/>
                </a:solidFill>
              </a:rPr>
              <a:t>Jesus was able to prove the cynics wrong                   (Mt 28:6; Jn 7:1-8)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21212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212121"/>
                </a:solidFill>
              </a:rPr>
              <a:t>The cynics do not have the last word, you do!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212121"/>
              </a:solidFill>
            </a:endParaRP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894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40C18-1D00-4A40-9183-A98112FCB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Conclusion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3530532-652B-4743-9839-784C2729E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212121"/>
                </a:solidFill>
              </a:rPr>
              <a:t>Are there some vipers attaching themselves to your life?</a:t>
            </a:r>
          </a:p>
          <a:p>
            <a:endParaRPr lang="en-US" dirty="0">
              <a:solidFill>
                <a:srgbClr val="212121"/>
              </a:solidFill>
            </a:endParaRPr>
          </a:p>
          <a:p>
            <a:r>
              <a:rPr lang="en-US" dirty="0">
                <a:solidFill>
                  <a:srgbClr val="212121"/>
                </a:solidFill>
              </a:rPr>
              <a:t>You are the only one who determines the quality and strength of your service to the Lord</a:t>
            </a:r>
          </a:p>
          <a:p>
            <a:endParaRPr lang="en-US" dirty="0">
              <a:solidFill>
                <a:srgbClr val="212121"/>
              </a:solidFill>
            </a:endParaRPr>
          </a:p>
          <a:p>
            <a:r>
              <a:rPr lang="en-US" dirty="0">
                <a:solidFill>
                  <a:srgbClr val="212121"/>
                </a:solidFill>
              </a:rPr>
              <a:t>There is not a crisis, critic, or cynic that can drive you from the Lord unless you allow it</a:t>
            </a:r>
          </a:p>
          <a:p>
            <a:endParaRPr lang="en-US" dirty="0">
              <a:solidFill>
                <a:srgbClr val="212121"/>
              </a:solidFill>
            </a:endParaRPr>
          </a:p>
          <a:p>
            <a:r>
              <a:rPr lang="en-US" dirty="0">
                <a:solidFill>
                  <a:srgbClr val="212121"/>
                </a:solidFill>
              </a:rPr>
              <a:t>Shake off those vipers!</a:t>
            </a:r>
          </a:p>
        </p:txBody>
      </p:sp>
    </p:spTree>
    <p:extLst>
      <p:ext uri="{BB962C8B-B14F-4D97-AF65-F5344CB8AC3E}">
        <p14:creationId xmlns:p14="http://schemas.microsoft.com/office/powerpoint/2010/main" val="1532473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436</Words>
  <Application>Microsoft Office PowerPoint</Application>
  <PresentationFormat>Widescreen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Garamond</vt:lpstr>
      <vt:lpstr>Organic</vt:lpstr>
      <vt:lpstr>PowerPoint Presentation</vt:lpstr>
      <vt:lpstr>Background</vt:lpstr>
      <vt:lpstr>Crisis:   A time of intense difficulty, trouble, or danger.</vt:lpstr>
      <vt:lpstr>Criticism:  The expression of disapproval of someone or something based on perceived faults or mistakes.</vt:lpstr>
      <vt:lpstr>Cynicism:  An inclination to believe that people are motivated purely by self-interest; skepticism.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Miller</dc:creator>
  <cp:lastModifiedBy>christian miller</cp:lastModifiedBy>
  <cp:revision>6</cp:revision>
  <cp:lastPrinted>2021-05-01T14:41:16Z</cp:lastPrinted>
  <dcterms:created xsi:type="dcterms:W3CDTF">2020-04-03T02:24:58Z</dcterms:created>
  <dcterms:modified xsi:type="dcterms:W3CDTF">2021-05-01T14:45:26Z</dcterms:modified>
</cp:coreProperties>
</file>