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2"/>
  </p:notesMasterIdLst>
  <p:sldIdLst>
    <p:sldId id="256" r:id="rId2"/>
    <p:sldId id="257" r:id="rId3"/>
    <p:sldId id="259" r:id="rId4"/>
    <p:sldId id="258"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56FC8-EFA2-4177-B620-2356DBC66B2A}" v="3" dt="2021-04-24T21:39:21.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12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A71C2-AE23-4C50-ACDB-CEE537182F05}" type="datetimeFigureOut">
              <a:rPr lang="en-US" smtClean="0"/>
              <a:t>4/24/2021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D5F4A-394E-41C2-81EC-6198DA086BB2}" type="slidenum">
              <a:rPr lang="en-US" smtClean="0"/>
              <a:t>‹#›</a:t>
            </a:fld>
            <a:endParaRPr lang="en-US"/>
          </a:p>
        </p:txBody>
      </p:sp>
    </p:spTree>
    <p:extLst>
      <p:ext uri="{BB962C8B-B14F-4D97-AF65-F5344CB8AC3E}">
        <p14:creationId xmlns:p14="http://schemas.microsoft.com/office/powerpoint/2010/main" val="45483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 1:3 “</a:t>
            </a:r>
            <a:r>
              <a:rPr lang="en-US" baseline="30000" dirty="0"/>
              <a:t>3 </a:t>
            </a:r>
            <a:r>
              <a:rPr lang="en-US" dirty="0"/>
              <a:t>Blessed </a:t>
            </a:r>
            <a:r>
              <a:rPr lang="en-US" i="1" dirty="0"/>
              <a:t>be</a:t>
            </a:r>
            <a:r>
              <a:rPr lang="en-US" dirty="0"/>
              <a:t> the God and Father of our Lord Jesus Christ, who has blessed us with every spiritual blessing in the heavenly </a:t>
            </a:r>
            <a:r>
              <a:rPr lang="en-US" i="1" dirty="0"/>
              <a:t>places</a:t>
            </a:r>
            <a:r>
              <a:rPr lang="en-US" dirty="0"/>
              <a:t> in Christ, “</a:t>
            </a:r>
          </a:p>
        </p:txBody>
      </p:sp>
      <p:sp>
        <p:nvSpPr>
          <p:cNvPr id="4" name="Slide Number Placeholder 3"/>
          <p:cNvSpPr>
            <a:spLocks noGrp="1"/>
          </p:cNvSpPr>
          <p:nvPr>
            <p:ph type="sldNum" sz="quarter" idx="5"/>
          </p:nvPr>
        </p:nvSpPr>
        <p:spPr/>
        <p:txBody>
          <a:bodyPr/>
          <a:lstStyle/>
          <a:p>
            <a:fld id="{ACED5F4A-394E-41C2-81EC-6198DA086BB2}" type="slidenum">
              <a:rPr lang="en-US" smtClean="0"/>
              <a:t>8</a:t>
            </a:fld>
            <a:endParaRPr lang="en-US"/>
          </a:p>
        </p:txBody>
      </p:sp>
    </p:spTree>
    <p:extLst>
      <p:ext uri="{BB962C8B-B14F-4D97-AF65-F5344CB8AC3E}">
        <p14:creationId xmlns:p14="http://schemas.microsoft.com/office/powerpoint/2010/main" val="378407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5:45 New King James Version (NKJV)</a:t>
            </a:r>
          </a:p>
          <a:p>
            <a:r>
              <a:rPr lang="en-US" baseline="30000" dirty="0"/>
              <a:t>45 </a:t>
            </a:r>
            <a:r>
              <a:rPr lang="en-US" dirty="0"/>
              <a:t>that you may be sons of your Father in heaven; for He makes His sun rise on the evil and on the good, and sends rain on the just and on the unjust. </a:t>
            </a:r>
          </a:p>
          <a:p>
            <a:endParaRPr lang="en-US" dirty="0"/>
          </a:p>
        </p:txBody>
      </p:sp>
      <p:sp>
        <p:nvSpPr>
          <p:cNvPr id="4" name="Slide Number Placeholder 3"/>
          <p:cNvSpPr>
            <a:spLocks noGrp="1"/>
          </p:cNvSpPr>
          <p:nvPr>
            <p:ph type="sldNum" sz="quarter" idx="5"/>
          </p:nvPr>
        </p:nvSpPr>
        <p:spPr/>
        <p:txBody>
          <a:bodyPr/>
          <a:lstStyle/>
          <a:p>
            <a:fld id="{ACED5F4A-394E-41C2-81EC-6198DA086BB2}" type="slidenum">
              <a:rPr lang="en-US" smtClean="0"/>
              <a:t>9</a:t>
            </a:fld>
            <a:endParaRPr lang="en-US"/>
          </a:p>
        </p:txBody>
      </p:sp>
    </p:spTree>
    <p:extLst>
      <p:ext uri="{BB962C8B-B14F-4D97-AF65-F5344CB8AC3E}">
        <p14:creationId xmlns:p14="http://schemas.microsoft.com/office/powerpoint/2010/main" val="354861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4/24/2021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41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752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4/24/2021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36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4/24/2021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5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4/24/2021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040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54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4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42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605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4/24/2021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298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3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4/24/2021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799733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FA6389-81AC-46C3-932B-23145E90C882}"/>
              </a:ext>
            </a:extLst>
          </p:cNvPr>
          <p:cNvSpPr>
            <a:spLocks noGrp="1"/>
          </p:cNvSpPr>
          <p:nvPr>
            <p:ph type="ctrTitle"/>
          </p:nvPr>
        </p:nvSpPr>
        <p:spPr>
          <a:xfrm>
            <a:off x="584200" y="1524001"/>
            <a:ext cx="3412067" cy="3478384"/>
          </a:xfrm>
        </p:spPr>
        <p:txBody>
          <a:bodyPr>
            <a:normAutofit/>
          </a:bodyPr>
          <a:lstStyle/>
          <a:p>
            <a:r>
              <a:rPr lang="en-US" dirty="0">
                <a:solidFill>
                  <a:srgbClr val="FFFFFF"/>
                </a:solidFill>
              </a:rPr>
              <a:t>Jesus is all the World To me</a:t>
            </a:r>
          </a:p>
        </p:txBody>
      </p:sp>
      <p:sp>
        <p:nvSpPr>
          <p:cNvPr id="3" name="Subtitle 2">
            <a:extLst>
              <a:ext uri="{FF2B5EF4-FFF2-40B4-BE49-F238E27FC236}">
                <a16:creationId xmlns:a16="http://schemas.microsoft.com/office/drawing/2014/main" id="{BC5EBCA4-33EF-44CF-94C7-BA34965DC497}"/>
              </a:ext>
            </a:extLst>
          </p:cNvPr>
          <p:cNvSpPr>
            <a:spLocks noGrp="1"/>
          </p:cNvSpPr>
          <p:nvPr>
            <p:ph type="subTitle" idx="1"/>
          </p:nvPr>
        </p:nvSpPr>
        <p:spPr>
          <a:xfrm>
            <a:off x="584200" y="5145513"/>
            <a:ext cx="3412067" cy="738820"/>
          </a:xfrm>
        </p:spPr>
        <p:txBody>
          <a:bodyPr>
            <a:normAutofit/>
          </a:bodyPr>
          <a:lstStyle/>
          <a:p>
            <a:r>
              <a:rPr lang="en-US" sz="2800" dirty="0">
                <a:solidFill>
                  <a:srgbClr val="FFFFFF">
                    <a:alpha val="75000"/>
                  </a:srgbClr>
                </a:solidFill>
              </a:rPr>
              <a:t>Song #451</a:t>
            </a:r>
          </a:p>
        </p:txBody>
      </p:sp>
      <p:pic>
        <p:nvPicPr>
          <p:cNvPr id="5" name="Picture 4" descr="A close-up of a document&#10;&#10;Description automatically generated with low confidence">
            <a:extLst>
              <a:ext uri="{FF2B5EF4-FFF2-40B4-BE49-F238E27FC236}">
                <a16:creationId xmlns:a16="http://schemas.microsoft.com/office/drawing/2014/main" id="{C42537A7-D1F5-441A-BC7E-30B9ADBE8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053" y="1008075"/>
            <a:ext cx="6764864" cy="4818140"/>
          </a:xfrm>
          <a:prstGeom prst="rect">
            <a:avLst/>
          </a:prstGeom>
        </p:spPr>
      </p:pic>
    </p:spTree>
    <p:extLst>
      <p:ext uri="{BB962C8B-B14F-4D97-AF65-F5344CB8AC3E}">
        <p14:creationId xmlns:p14="http://schemas.microsoft.com/office/powerpoint/2010/main" val="552316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74" name="Rectangle 73">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FA6389-81AC-46C3-932B-23145E90C882}"/>
              </a:ext>
            </a:extLst>
          </p:cNvPr>
          <p:cNvSpPr>
            <a:spLocks noGrp="1"/>
          </p:cNvSpPr>
          <p:nvPr>
            <p:ph type="ctrTitle"/>
          </p:nvPr>
        </p:nvSpPr>
        <p:spPr>
          <a:xfrm>
            <a:off x="584200" y="1524001"/>
            <a:ext cx="3412067" cy="3478384"/>
          </a:xfrm>
        </p:spPr>
        <p:txBody>
          <a:bodyPr>
            <a:normAutofit/>
          </a:bodyPr>
          <a:lstStyle/>
          <a:p>
            <a:r>
              <a:rPr lang="en-US" dirty="0">
                <a:solidFill>
                  <a:srgbClr val="FFFFFF"/>
                </a:solidFill>
              </a:rPr>
              <a:t>Jesus is all the World To me</a:t>
            </a:r>
          </a:p>
        </p:txBody>
      </p:sp>
      <p:sp>
        <p:nvSpPr>
          <p:cNvPr id="3" name="Subtitle 2">
            <a:extLst>
              <a:ext uri="{FF2B5EF4-FFF2-40B4-BE49-F238E27FC236}">
                <a16:creationId xmlns:a16="http://schemas.microsoft.com/office/drawing/2014/main" id="{BC5EBCA4-33EF-44CF-94C7-BA34965DC497}"/>
              </a:ext>
            </a:extLst>
          </p:cNvPr>
          <p:cNvSpPr>
            <a:spLocks noGrp="1"/>
          </p:cNvSpPr>
          <p:nvPr>
            <p:ph type="subTitle" idx="1"/>
          </p:nvPr>
        </p:nvSpPr>
        <p:spPr>
          <a:xfrm>
            <a:off x="584200" y="5145513"/>
            <a:ext cx="3412067" cy="738820"/>
          </a:xfrm>
        </p:spPr>
        <p:txBody>
          <a:bodyPr>
            <a:normAutofit/>
          </a:bodyPr>
          <a:lstStyle/>
          <a:p>
            <a:endParaRPr lang="en-US" dirty="0">
              <a:solidFill>
                <a:srgbClr val="FFFFFF">
                  <a:alpha val="75000"/>
                </a:srgbClr>
              </a:solidFill>
            </a:endParaRPr>
          </a:p>
        </p:txBody>
      </p:sp>
      <p:pic>
        <p:nvPicPr>
          <p:cNvPr id="6" name="Picture 5" descr="A silhouette of a person holding a sign&#10;&#10;Description automatically generated with medium confidence">
            <a:extLst>
              <a:ext uri="{FF2B5EF4-FFF2-40B4-BE49-F238E27FC236}">
                <a16:creationId xmlns:a16="http://schemas.microsoft.com/office/drawing/2014/main" id="{ED49DB30-A24E-408E-A600-A7EE6318D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50" y="601200"/>
            <a:ext cx="6635750" cy="5791131"/>
          </a:xfrm>
          <a:prstGeom prst="rect">
            <a:avLst/>
          </a:prstGeom>
        </p:spPr>
      </p:pic>
    </p:spTree>
    <p:extLst>
      <p:ext uri="{BB962C8B-B14F-4D97-AF65-F5344CB8AC3E}">
        <p14:creationId xmlns:p14="http://schemas.microsoft.com/office/powerpoint/2010/main" val="3765904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581193" y="702156"/>
            <a:ext cx="6309003" cy="1013800"/>
          </a:xfrm>
        </p:spPr>
        <p:txBody>
          <a:bodyPr>
            <a:normAutofit/>
          </a:bodyPr>
          <a:lstStyle/>
          <a:p>
            <a:pPr>
              <a:lnSpc>
                <a:spcPct val="90000"/>
              </a:lnSpc>
            </a:pPr>
            <a:r>
              <a:rPr lang="en-US" sz="2000" dirty="0">
                <a:solidFill>
                  <a:schemeClr val="tx2"/>
                </a:solidFill>
              </a:rPr>
              <a:t>Jesus is all the world to me, my life, my joy, my all; he is my strength from day to day, without him I would fall</a:t>
            </a:r>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581194" y="1896533"/>
            <a:ext cx="6309003" cy="3962266"/>
          </a:xfrm>
        </p:spPr>
        <p:txBody>
          <a:bodyPr>
            <a:normAutofit lnSpcReduction="10000"/>
          </a:bodyPr>
          <a:lstStyle/>
          <a:p>
            <a:pPr marL="0" indent="0">
              <a:buNone/>
            </a:pPr>
            <a:endParaRPr lang="en-US" sz="2000" b="1" dirty="0">
              <a:solidFill>
                <a:schemeClr val="tx2"/>
              </a:solidFill>
            </a:endParaRPr>
          </a:p>
          <a:p>
            <a:pPr marL="0" indent="0">
              <a:buNone/>
            </a:pPr>
            <a:r>
              <a:rPr lang="en-US" sz="2000" b="1" dirty="0">
                <a:solidFill>
                  <a:schemeClr val="tx2"/>
                </a:solidFill>
              </a:rPr>
              <a:t>Galatians 2:20 New King James Version </a:t>
            </a:r>
          </a:p>
          <a:p>
            <a:r>
              <a:rPr lang="en-US" sz="2000" baseline="30000" dirty="0">
                <a:solidFill>
                  <a:schemeClr val="tx2"/>
                </a:solidFill>
              </a:rPr>
              <a:t>20 </a:t>
            </a:r>
            <a:r>
              <a:rPr lang="en-US" sz="2000" dirty="0">
                <a:solidFill>
                  <a:schemeClr val="tx2"/>
                </a:solidFill>
              </a:rPr>
              <a:t>I have been crucified with Christ; it is no longer I who live, but Christ lives in me; and the </a:t>
            </a:r>
            <a:r>
              <a:rPr lang="en-US" sz="2000" i="1" dirty="0">
                <a:solidFill>
                  <a:schemeClr val="tx2"/>
                </a:solidFill>
              </a:rPr>
              <a:t>life</a:t>
            </a:r>
            <a:r>
              <a:rPr lang="en-US" sz="2000" dirty="0">
                <a:solidFill>
                  <a:schemeClr val="tx2"/>
                </a:solidFill>
              </a:rPr>
              <a:t> which I now live in the flesh I live by faith in the Son of God, who loved me and gave Himself for me. </a:t>
            </a:r>
          </a:p>
          <a:p>
            <a:endParaRPr lang="en-US" sz="2000" dirty="0">
              <a:solidFill>
                <a:schemeClr val="tx2"/>
              </a:solidFill>
            </a:endParaRPr>
          </a:p>
          <a:p>
            <a:pPr marL="0" indent="0">
              <a:buNone/>
            </a:pPr>
            <a:r>
              <a:rPr lang="en-US" sz="2000" b="1" dirty="0">
                <a:solidFill>
                  <a:schemeClr val="tx2"/>
                </a:solidFill>
              </a:rPr>
              <a:t>Colossians 3:4 New King James Version </a:t>
            </a:r>
          </a:p>
          <a:p>
            <a:r>
              <a:rPr lang="en-US" sz="2000" baseline="30000" dirty="0">
                <a:solidFill>
                  <a:schemeClr val="tx2"/>
                </a:solidFill>
              </a:rPr>
              <a:t>4 </a:t>
            </a:r>
            <a:r>
              <a:rPr lang="en-US" sz="2000" dirty="0">
                <a:solidFill>
                  <a:schemeClr val="tx2"/>
                </a:solidFill>
              </a:rPr>
              <a:t>When Christ </a:t>
            </a:r>
            <a:r>
              <a:rPr lang="en-US" sz="2000" i="1" dirty="0">
                <a:solidFill>
                  <a:schemeClr val="tx2"/>
                </a:solidFill>
              </a:rPr>
              <a:t>who is</a:t>
            </a:r>
            <a:r>
              <a:rPr lang="en-US" sz="2000" dirty="0">
                <a:solidFill>
                  <a:schemeClr val="tx2"/>
                </a:solidFill>
              </a:rPr>
              <a:t> our life appears, then you also will appear with Him in glory.</a:t>
            </a:r>
          </a:p>
          <a:p>
            <a:endParaRPr lang="en-US" dirty="0">
              <a:solidFill>
                <a:schemeClr val="tx2"/>
              </a:solidFill>
            </a:endParaRPr>
          </a:p>
          <a:p>
            <a:endParaRPr lang="en-US" dirty="0">
              <a:solidFill>
                <a:schemeClr val="tx2"/>
              </a:solidFill>
            </a:endParaRPr>
          </a:p>
        </p:txBody>
      </p:sp>
      <p:pic>
        <p:nvPicPr>
          <p:cNvPr id="5" name="Picture 4" descr="Text, whiteboard&#10;&#10;Description automatically generated">
            <a:extLst>
              <a:ext uri="{FF2B5EF4-FFF2-40B4-BE49-F238E27FC236}">
                <a16:creationId xmlns:a16="http://schemas.microsoft.com/office/drawing/2014/main" id="{0E208A2B-7A47-4F77-BD73-D2783C483367}"/>
              </a:ext>
            </a:extLst>
          </p:cNvPr>
          <p:cNvPicPr>
            <a:picLocks noChangeAspect="1"/>
          </p:cNvPicPr>
          <p:nvPr/>
        </p:nvPicPr>
        <p:blipFill rotWithShape="1">
          <a:blip r:embed="rId2">
            <a:extLst>
              <a:ext uri="{28A0092B-C50C-407E-A947-70E740481C1C}">
                <a14:useLocalDpi xmlns:a14="http://schemas.microsoft.com/office/drawing/2010/main" val="0"/>
              </a:ext>
            </a:extLst>
          </a:blip>
          <a:srcRect r="9192"/>
          <a:stretch/>
        </p:blipFill>
        <p:spPr>
          <a:xfrm>
            <a:off x="7521283" y="10"/>
            <a:ext cx="4670717" cy="6857990"/>
          </a:xfrm>
          <a:prstGeom prst="rect">
            <a:avLst/>
          </a:prstGeom>
        </p:spPr>
      </p:pic>
    </p:spTree>
    <p:extLst>
      <p:ext uri="{BB962C8B-B14F-4D97-AF65-F5344CB8AC3E}">
        <p14:creationId xmlns:p14="http://schemas.microsoft.com/office/powerpoint/2010/main" val="1813877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581193" y="702156"/>
            <a:ext cx="6309003" cy="1013800"/>
          </a:xfrm>
        </p:spPr>
        <p:txBody>
          <a:bodyPr>
            <a:normAutofit/>
          </a:bodyPr>
          <a:lstStyle/>
          <a:p>
            <a:pPr>
              <a:lnSpc>
                <a:spcPct val="90000"/>
              </a:lnSpc>
            </a:pPr>
            <a:r>
              <a:rPr lang="en-US" sz="2000" dirty="0">
                <a:solidFill>
                  <a:schemeClr val="tx2"/>
                </a:solidFill>
              </a:rPr>
              <a:t>Jesus is all the world to me, my life, my joy, my all; he is my strength from day to day, without him I would fall</a:t>
            </a:r>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581193" y="1896533"/>
            <a:ext cx="6309003" cy="4504267"/>
          </a:xfrm>
        </p:spPr>
        <p:txBody>
          <a:bodyPr>
            <a:normAutofit fontScale="25000" lnSpcReduction="20000"/>
          </a:bodyPr>
          <a:lstStyle/>
          <a:p>
            <a:pPr marL="0" indent="0">
              <a:buNone/>
            </a:pPr>
            <a:endParaRPr lang="en-US" sz="2000" b="1" dirty="0">
              <a:solidFill>
                <a:schemeClr val="tx2"/>
              </a:solidFill>
            </a:endParaRPr>
          </a:p>
          <a:p>
            <a:endParaRPr lang="en-US" sz="2000" b="1" dirty="0"/>
          </a:p>
          <a:p>
            <a:endParaRPr lang="en-US" sz="2000" b="1" dirty="0"/>
          </a:p>
          <a:p>
            <a:r>
              <a:rPr lang="en-US" sz="8000" b="1" dirty="0"/>
              <a:t>John 15:11 New King James Version </a:t>
            </a:r>
          </a:p>
          <a:p>
            <a:pPr marL="0" indent="0">
              <a:buNone/>
            </a:pPr>
            <a:r>
              <a:rPr lang="en-US" sz="8000" baseline="30000" dirty="0"/>
              <a:t>11 </a:t>
            </a:r>
            <a:r>
              <a:rPr lang="en-US" sz="8000" dirty="0"/>
              <a:t>“These things I have spoken to you, that My joy may remain in you, and </a:t>
            </a:r>
            <a:r>
              <a:rPr lang="en-US" sz="8000" i="1" dirty="0"/>
              <a:t>that</a:t>
            </a:r>
            <a:r>
              <a:rPr lang="en-US" sz="8000" dirty="0"/>
              <a:t> your joy may be full. </a:t>
            </a:r>
          </a:p>
          <a:p>
            <a:pPr marL="0" indent="0">
              <a:buNone/>
            </a:pPr>
            <a:endParaRPr lang="en-US" sz="8000" dirty="0"/>
          </a:p>
          <a:p>
            <a:pPr marL="0" indent="0">
              <a:buNone/>
            </a:pPr>
            <a:r>
              <a:rPr lang="en-US" sz="8000" b="1" dirty="0"/>
              <a:t>John 17:13 New King James Version </a:t>
            </a:r>
          </a:p>
          <a:p>
            <a:r>
              <a:rPr lang="en-US" sz="8000" baseline="30000" dirty="0"/>
              <a:t>13 </a:t>
            </a:r>
            <a:r>
              <a:rPr lang="en-US" sz="8000" dirty="0"/>
              <a:t>But now I come to You, and these things I speak in the world, that they may have My joy fulfilled in themselves.</a:t>
            </a:r>
          </a:p>
          <a:p>
            <a:endParaRPr lang="en-US" sz="8000" dirty="0"/>
          </a:p>
          <a:p>
            <a:r>
              <a:rPr lang="en-US" sz="8000" b="1" dirty="0"/>
              <a:t>Philippians 4:4 New King James Version </a:t>
            </a:r>
          </a:p>
          <a:p>
            <a:pPr marL="0" indent="0">
              <a:buNone/>
            </a:pPr>
            <a:r>
              <a:rPr lang="en-US" sz="8000" baseline="30000" dirty="0"/>
              <a:t>4 </a:t>
            </a:r>
            <a:r>
              <a:rPr lang="en-US" sz="8000" dirty="0"/>
              <a:t>Rejoice in the Lord always. Again I will say, rejoice!</a:t>
            </a:r>
          </a:p>
          <a:p>
            <a:endParaRPr lang="en-US" sz="2000" dirty="0"/>
          </a:p>
          <a:p>
            <a:pPr marL="0" indent="0">
              <a:buNone/>
            </a:pPr>
            <a:endParaRPr lang="en-US" sz="2000" dirty="0"/>
          </a:p>
          <a:p>
            <a:pPr marL="0" indent="0">
              <a:buNone/>
            </a:pPr>
            <a:r>
              <a:rPr lang="en-US" sz="2000" dirty="0">
                <a:solidFill>
                  <a:schemeClr val="tx2"/>
                </a:solidFill>
              </a:rPr>
              <a:t>.</a:t>
            </a:r>
          </a:p>
          <a:p>
            <a:endParaRPr lang="en-US" dirty="0">
              <a:solidFill>
                <a:schemeClr val="tx2"/>
              </a:solidFill>
            </a:endParaRPr>
          </a:p>
          <a:p>
            <a:endParaRPr lang="en-US" dirty="0">
              <a:solidFill>
                <a:schemeClr val="tx2"/>
              </a:solidFill>
            </a:endParaRPr>
          </a:p>
        </p:txBody>
      </p:sp>
      <p:pic>
        <p:nvPicPr>
          <p:cNvPr id="8" name="Picture 7" descr="A picture containing text, book&#10;&#10;Description automatically generated">
            <a:extLst>
              <a:ext uri="{FF2B5EF4-FFF2-40B4-BE49-F238E27FC236}">
                <a16:creationId xmlns:a16="http://schemas.microsoft.com/office/drawing/2014/main" id="{A25637BB-5166-450C-9B41-ED0473BCF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50" y="-1"/>
            <a:ext cx="4286250" cy="6857999"/>
          </a:xfrm>
          <a:prstGeom prst="rect">
            <a:avLst/>
          </a:prstGeom>
        </p:spPr>
      </p:pic>
    </p:spTree>
    <p:extLst>
      <p:ext uri="{BB962C8B-B14F-4D97-AF65-F5344CB8AC3E}">
        <p14:creationId xmlns:p14="http://schemas.microsoft.com/office/powerpoint/2010/main" val="111432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581193" y="702156"/>
            <a:ext cx="6309003" cy="1013800"/>
          </a:xfrm>
        </p:spPr>
        <p:txBody>
          <a:bodyPr>
            <a:normAutofit/>
          </a:bodyPr>
          <a:lstStyle/>
          <a:p>
            <a:pPr>
              <a:lnSpc>
                <a:spcPct val="90000"/>
              </a:lnSpc>
            </a:pPr>
            <a:r>
              <a:rPr lang="en-US" sz="2000" dirty="0">
                <a:solidFill>
                  <a:schemeClr val="tx2"/>
                </a:solidFill>
              </a:rPr>
              <a:t>Jesus is all the world to me, my life, my joy, my all; he is my strength from day to day, without him I would fall</a:t>
            </a:r>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581194" y="1896533"/>
            <a:ext cx="6309003" cy="3962266"/>
          </a:xfrm>
        </p:spPr>
        <p:txBody>
          <a:bodyPr>
            <a:normAutofit/>
          </a:bodyPr>
          <a:lstStyle/>
          <a:p>
            <a:pPr marL="0" indent="0">
              <a:buNone/>
            </a:pPr>
            <a:endParaRPr lang="en-US" sz="2000" b="1" dirty="0">
              <a:solidFill>
                <a:schemeClr val="tx2"/>
              </a:solidFill>
            </a:endParaRPr>
          </a:p>
          <a:p>
            <a:pPr marL="0" indent="0">
              <a:buNone/>
            </a:pPr>
            <a:r>
              <a:rPr lang="en-US" sz="2000" b="1" dirty="0"/>
              <a:t>Philippians 4:11-13 New King James Version </a:t>
            </a:r>
          </a:p>
          <a:p>
            <a:r>
              <a:rPr lang="en-US" sz="2000" baseline="30000" dirty="0"/>
              <a:t>11 </a:t>
            </a:r>
            <a:r>
              <a:rPr lang="en-US" sz="2000" dirty="0"/>
              <a:t>Not that I speak in regard to need, for I have learned in whatever state I am, to be content: </a:t>
            </a:r>
            <a:r>
              <a:rPr lang="en-US" sz="2000" baseline="30000" dirty="0"/>
              <a:t>12 </a:t>
            </a:r>
            <a:r>
              <a:rPr lang="en-US" sz="2000" dirty="0"/>
              <a:t>I know how to be abased, and I know how to abound. Everywhere and in all things I have learned both to be full and to be hungry, both to abound and to suffer need. </a:t>
            </a:r>
            <a:r>
              <a:rPr lang="en-US" sz="2000" baseline="30000" dirty="0"/>
              <a:t>13 </a:t>
            </a:r>
            <a:r>
              <a:rPr lang="en-US" sz="2000" dirty="0"/>
              <a:t>I can do all things through Christ who strengthens me.</a:t>
            </a:r>
          </a:p>
          <a:p>
            <a:pPr marL="0" indent="0">
              <a:buNone/>
            </a:pPr>
            <a:r>
              <a:rPr lang="en-US" sz="2000" dirty="0">
                <a:solidFill>
                  <a:schemeClr val="tx2"/>
                </a:solidFill>
              </a:rPr>
              <a:t>.</a:t>
            </a:r>
          </a:p>
          <a:p>
            <a:endParaRPr lang="en-US" dirty="0">
              <a:solidFill>
                <a:schemeClr val="tx2"/>
              </a:solidFill>
            </a:endParaRPr>
          </a:p>
          <a:p>
            <a:endParaRPr lang="en-US" dirty="0">
              <a:solidFill>
                <a:schemeClr val="tx2"/>
              </a:solidFill>
            </a:endParaRPr>
          </a:p>
        </p:txBody>
      </p:sp>
      <p:pic>
        <p:nvPicPr>
          <p:cNvPr id="6" name="Picture 5" descr="Logo, company name&#10;&#10;Description automatically generated">
            <a:extLst>
              <a:ext uri="{FF2B5EF4-FFF2-40B4-BE49-F238E27FC236}">
                <a16:creationId xmlns:a16="http://schemas.microsoft.com/office/drawing/2014/main" id="{217235CE-8F90-4A6B-B2FB-CADA6F910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848" y="504697"/>
            <a:ext cx="3907958" cy="6353303"/>
          </a:xfrm>
          <a:prstGeom prst="rect">
            <a:avLst/>
          </a:prstGeom>
        </p:spPr>
      </p:pic>
    </p:spTree>
    <p:extLst>
      <p:ext uri="{BB962C8B-B14F-4D97-AF65-F5344CB8AC3E}">
        <p14:creationId xmlns:p14="http://schemas.microsoft.com/office/powerpoint/2010/main" val="680699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581193" y="702156"/>
            <a:ext cx="6309003" cy="1013800"/>
          </a:xfrm>
        </p:spPr>
        <p:txBody>
          <a:bodyPr>
            <a:normAutofit/>
          </a:bodyPr>
          <a:lstStyle/>
          <a:p>
            <a:pPr>
              <a:lnSpc>
                <a:spcPct val="90000"/>
              </a:lnSpc>
            </a:pPr>
            <a:r>
              <a:rPr lang="en-US" sz="2000" dirty="0">
                <a:solidFill>
                  <a:schemeClr val="tx2"/>
                </a:solidFill>
              </a:rPr>
              <a:t>When I am sad, to him I go, no other one can cheer me so, when I am sad, he makes me glad, he’s my friend</a:t>
            </a:r>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581194" y="1896532"/>
            <a:ext cx="6309003" cy="4504267"/>
          </a:xfrm>
        </p:spPr>
        <p:txBody>
          <a:bodyPr>
            <a:normAutofit fontScale="40000" lnSpcReduction="20000"/>
          </a:bodyPr>
          <a:lstStyle/>
          <a:p>
            <a:pPr marL="0" indent="0">
              <a:buNone/>
            </a:pPr>
            <a:endParaRPr lang="en-US" sz="2000" b="1" dirty="0">
              <a:solidFill>
                <a:schemeClr val="tx2"/>
              </a:solidFill>
            </a:endParaRPr>
          </a:p>
          <a:p>
            <a:endParaRPr lang="en-US" sz="2000" b="1" dirty="0"/>
          </a:p>
          <a:p>
            <a:endParaRPr lang="en-US" sz="2000" b="1" dirty="0"/>
          </a:p>
          <a:p>
            <a:pPr marL="0" indent="0">
              <a:buNone/>
            </a:pPr>
            <a:r>
              <a:rPr lang="en-US" sz="6200" b="1" dirty="0"/>
              <a:t>Matthew 11:28-30 New King James Version </a:t>
            </a:r>
          </a:p>
          <a:p>
            <a:r>
              <a:rPr lang="en-US" sz="6200" baseline="30000" dirty="0"/>
              <a:t>28 </a:t>
            </a:r>
            <a:r>
              <a:rPr lang="en-US" sz="6200" dirty="0"/>
              <a:t>Come to Me, all </a:t>
            </a:r>
            <a:r>
              <a:rPr lang="en-US" sz="6200" i="1" dirty="0"/>
              <a:t>you</a:t>
            </a:r>
            <a:r>
              <a:rPr lang="en-US" sz="6200" dirty="0"/>
              <a:t> who labor and are heavy laden, and I will give you rest. </a:t>
            </a:r>
            <a:r>
              <a:rPr lang="en-US" sz="6200" baseline="30000" dirty="0"/>
              <a:t>29 </a:t>
            </a:r>
            <a:r>
              <a:rPr lang="en-US" sz="6200" dirty="0"/>
              <a:t>Take My yoke upon you and learn from Me, for I am gentle and lowly in heart, and you will find rest for your souls. </a:t>
            </a:r>
            <a:r>
              <a:rPr lang="en-US" sz="6200" baseline="30000" dirty="0"/>
              <a:t>30 </a:t>
            </a:r>
            <a:r>
              <a:rPr lang="en-US" sz="6200" dirty="0"/>
              <a:t>For My yoke </a:t>
            </a:r>
            <a:r>
              <a:rPr lang="en-US" sz="6200" i="1" dirty="0"/>
              <a:t>is</a:t>
            </a:r>
            <a:r>
              <a:rPr lang="en-US" sz="6200" dirty="0"/>
              <a:t> easy and My burden is light.”</a:t>
            </a:r>
          </a:p>
          <a:p>
            <a:endParaRPr lang="en-US" sz="2000" dirty="0"/>
          </a:p>
          <a:p>
            <a:pPr marL="0" indent="0">
              <a:buNone/>
            </a:pPr>
            <a:endParaRPr lang="en-US" sz="2000" dirty="0"/>
          </a:p>
          <a:p>
            <a:pPr marL="0" indent="0">
              <a:buNone/>
            </a:pPr>
            <a:r>
              <a:rPr lang="en-US" sz="2000" dirty="0">
                <a:solidFill>
                  <a:schemeClr val="tx2"/>
                </a:solidFill>
              </a:rPr>
              <a:t>.</a:t>
            </a:r>
          </a:p>
          <a:p>
            <a:endParaRPr lang="en-US" dirty="0">
              <a:solidFill>
                <a:schemeClr val="tx2"/>
              </a:solidFill>
            </a:endParaRPr>
          </a:p>
          <a:p>
            <a:endParaRPr lang="en-US" dirty="0">
              <a:solidFill>
                <a:schemeClr val="tx2"/>
              </a:solidFill>
            </a:endParaRPr>
          </a:p>
        </p:txBody>
      </p:sp>
      <p:pic>
        <p:nvPicPr>
          <p:cNvPr id="5" name="Picture 4" descr="Logo&#10;&#10;Description automatically generated">
            <a:extLst>
              <a:ext uri="{FF2B5EF4-FFF2-40B4-BE49-F238E27FC236}">
                <a16:creationId xmlns:a16="http://schemas.microsoft.com/office/drawing/2014/main" id="{E67150B5-FCCA-4A30-A9CC-024B8BA97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88" y="1195755"/>
            <a:ext cx="4720611" cy="4403188"/>
          </a:xfrm>
          <a:prstGeom prst="rect">
            <a:avLst/>
          </a:prstGeom>
        </p:spPr>
      </p:pic>
    </p:spTree>
    <p:extLst>
      <p:ext uri="{BB962C8B-B14F-4D97-AF65-F5344CB8AC3E}">
        <p14:creationId xmlns:p14="http://schemas.microsoft.com/office/powerpoint/2010/main" val="256929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581193" y="702156"/>
            <a:ext cx="6309003" cy="1013800"/>
          </a:xfrm>
        </p:spPr>
        <p:txBody>
          <a:bodyPr>
            <a:normAutofit/>
          </a:bodyPr>
          <a:lstStyle/>
          <a:p>
            <a:pPr>
              <a:lnSpc>
                <a:spcPct val="90000"/>
              </a:lnSpc>
            </a:pPr>
            <a:r>
              <a:rPr lang="en-US" sz="2000" dirty="0">
                <a:solidFill>
                  <a:schemeClr val="tx2"/>
                </a:solidFill>
              </a:rPr>
              <a:t>When I am sad, to him I go, no other one can cheer me so, when I am sad, he makes me glad, he’s my friend</a:t>
            </a:r>
          </a:p>
        </p:txBody>
      </p:sp>
      <p:sp>
        <p:nvSpPr>
          <p:cNvPr id="19"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581194" y="1896533"/>
            <a:ext cx="6309003" cy="3962266"/>
          </a:xfrm>
        </p:spPr>
        <p:txBody>
          <a:bodyPr>
            <a:normAutofit lnSpcReduction="10000"/>
          </a:bodyPr>
          <a:lstStyle/>
          <a:p>
            <a:pPr marL="0" indent="0">
              <a:buNone/>
            </a:pPr>
            <a:endParaRPr lang="en-US" b="1" dirty="0">
              <a:solidFill>
                <a:schemeClr val="tx2"/>
              </a:solidFill>
            </a:endParaRPr>
          </a:p>
          <a:p>
            <a:endParaRPr lang="en-US" b="1" dirty="0">
              <a:solidFill>
                <a:schemeClr val="tx2"/>
              </a:solidFill>
            </a:endParaRPr>
          </a:p>
          <a:p>
            <a:endParaRPr lang="en-US" b="1" dirty="0">
              <a:solidFill>
                <a:schemeClr val="tx2"/>
              </a:solidFill>
            </a:endParaRPr>
          </a:p>
          <a:p>
            <a:r>
              <a:rPr lang="en-US" sz="2000" b="1" dirty="0">
                <a:solidFill>
                  <a:schemeClr val="tx2"/>
                </a:solidFill>
              </a:rPr>
              <a:t>John 15:13-14 New King James Version </a:t>
            </a:r>
          </a:p>
          <a:p>
            <a:pPr marL="0" indent="0">
              <a:buNone/>
            </a:pPr>
            <a:r>
              <a:rPr lang="en-US" sz="2000" baseline="30000" dirty="0">
                <a:solidFill>
                  <a:schemeClr val="tx2"/>
                </a:solidFill>
              </a:rPr>
              <a:t>13 </a:t>
            </a:r>
            <a:r>
              <a:rPr lang="en-US" sz="2000" dirty="0">
                <a:solidFill>
                  <a:schemeClr val="tx2"/>
                </a:solidFill>
              </a:rPr>
              <a:t>Greater love has no one than this, than to lay down one’s life for his friends. </a:t>
            </a:r>
            <a:r>
              <a:rPr lang="en-US" sz="2000" baseline="30000" dirty="0">
                <a:solidFill>
                  <a:schemeClr val="tx2"/>
                </a:solidFill>
              </a:rPr>
              <a:t>14 </a:t>
            </a:r>
            <a:r>
              <a:rPr lang="en-US" sz="2000" dirty="0">
                <a:solidFill>
                  <a:schemeClr val="tx2"/>
                </a:solidFill>
              </a:rPr>
              <a:t>You are My friends if you do whatever I command you. </a:t>
            </a:r>
          </a:p>
          <a:p>
            <a:endParaRPr lang="en-US" dirty="0">
              <a:solidFill>
                <a:schemeClr val="tx2"/>
              </a:solidFill>
            </a:endParaRPr>
          </a:p>
          <a:p>
            <a:pPr marL="0" indent="0">
              <a:buNone/>
            </a:pPr>
            <a:endParaRPr lang="en-US" dirty="0">
              <a:solidFill>
                <a:schemeClr val="tx2"/>
              </a:solidFill>
            </a:endParaRPr>
          </a:p>
          <a:p>
            <a:pPr marL="0" indent="0">
              <a:buNone/>
            </a:pPr>
            <a:r>
              <a:rPr lang="en-US" dirty="0">
                <a:solidFill>
                  <a:schemeClr val="tx2"/>
                </a:solidFill>
              </a:rPr>
              <a:t>.</a:t>
            </a:r>
          </a:p>
          <a:p>
            <a:endParaRPr lang="en-US" dirty="0">
              <a:solidFill>
                <a:schemeClr val="tx2"/>
              </a:solidFill>
            </a:endParaRPr>
          </a:p>
          <a:p>
            <a:endParaRPr lang="en-US" dirty="0">
              <a:solidFill>
                <a:schemeClr val="tx2"/>
              </a:solidFill>
            </a:endParaRPr>
          </a:p>
        </p:txBody>
      </p:sp>
      <p:pic>
        <p:nvPicPr>
          <p:cNvPr id="6" name="Picture 5" descr="Text, whiteboard&#10;&#10;Description automatically generated">
            <a:extLst>
              <a:ext uri="{FF2B5EF4-FFF2-40B4-BE49-F238E27FC236}">
                <a16:creationId xmlns:a16="http://schemas.microsoft.com/office/drawing/2014/main" id="{40AD3872-BBE4-489E-B7A1-DFAAF8A5C055}"/>
              </a:ext>
            </a:extLst>
          </p:cNvPr>
          <p:cNvPicPr>
            <a:picLocks noChangeAspect="1"/>
          </p:cNvPicPr>
          <p:nvPr/>
        </p:nvPicPr>
        <p:blipFill rotWithShape="1">
          <a:blip r:embed="rId2">
            <a:extLst>
              <a:ext uri="{28A0092B-C50C-407E-A947-70E740481C1C}">
                <a14:useLocalDpi xmlns:a14="http://schemas.microsoft.com/office/drawing/2010/main" val="0"/>
              </a:ext>
            </a:extLst>
          </a:blip>
          <a:srcRect l="31173" r="17747"/>
          <a:stretch/>
        </p:blipFill>
        <p:spPr>
          <a:xfrm>
            <a:off x="7521283" y="10"/>
            <a:ext cx="4670717" cy="6857990"/>
          </a:xfrm>
          <a:prstGeom prst="rect">
            <a:avLst/>
          </a:prstGeom>
        </p:spPr>
      </p:pic>
    </p:spTree>
    <p:extLst>
      <p:ext uri="{BB962C8B-B14F-4D97-AF65-F5344CB8AC3E}">
        <p14:creationId xmlns:p14="http://schemas.microsoft.com/office/powerpoint/2010/main" val="2635931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581193" y="702156"/>
            <a:ext cx="6309003" cy="1013800"/>
          </a:xfrm>
        </p:spPr>
        <p:txBody>
          <a:bodyPr>
            <a:normAutofit fontScale="90000"/>
          </a:bodyPr>
          <a:lstStyle/>
          <a:p>
            <a:pPr>
              <a:lnSpc>
                <a:spcPct val="90000"/>
              </a:lnSpc>
            </a:pPr>
            <a:r>
              <a:rPr lang="en-US" sz="2000" dirty="0">
                <a:solidFill>
                  <a:schemeClr val="tx2"/>
                </a:solidFill>
              </a:rPr>
              <a:t>Jesus is all the world to me, my friend in trials sore; I go to him for blessings, and he gives them o’er and o’er </a:t>
            </a:r>
          </a:p>
        </p:txBody>
      </p:sp>
      <p:sp>
        <p:nvSpPr>
          <p:cNvPr id="19"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581194" y="1896533"/>
            <a:ext cx="6309003" cy="3962266"/>
          </a:xfrm>
        </p:spPr>
        <p:txBody>
          <a:bodyPr>
            <a:normAutofit fontScale="25000" lnSpcReduction="20000"/>
          </a:bodyPr>
          <a:lstStyle/>
          <a:p>
            <a:pPr marL="0" indent="0">
              <a:buNone/>
            </a:pPr>
            <a:endParaRPr lang="en-US" b="1" dirty="0">
              <a:solidFill>
                <a:schemeClr val="tx2"/>
              </a:solidFill>
            </a:endParaRPr>
          </a:p>
          <a:p>
            <a:pPr marL="0" indent="0">
              <a:buNone/>
            </a:pPr>
            <a:r>
              <a:rPr lang="en-US" sz="8000" b="1" dirty="0"/>
              <a:t>Ephesians 1:7 New King James Version (NKJV)</a:t>
            </a:r>
          </a:p>
          <a:p>
            <a:r>
              <a:rPr lang="en-US" sz="8000" baseline="30000" dirty="0"/>
              <a:t>7 </a:t>
            </a:r>
            <a:r>
              <a:rPr lang="en-US" sz="8000" dirty="0"/>
              <a:t>In Him we have redemption through His blood, the forgiveness of sins, according to the riches of His grace </a:t>
            </a:r>
          </a:p>
          <a:p>
            <a:endParaRPr lang="en-US" sz="8000" dirty="0"/>
          </a:p>
          <a:p>
            <a:pPr marL="0" indent="0">
              <a:buNone/>
            </a:pPr>
            <a:r>
              <a:rPr lang="en-US" sz="8000" b="1" dirty="0"/>
              <a:t>Matthew 1:21 New King James Version (NKJV)</a:t>
            </a:r>
          </a:p>
          <a:p>
            <a:r>
              <a:rPr lang="en-US" sz="8000" baseline="30000" dirty="0"/>
              <a:t>21 </a:t>
            </a:r>
            <a:r>
              <a:rPr lang="en-US" sz="8000" dirty="0"/>
              <a:t>And she will bring forth a Son, and you shall call His name J</a:t>
            </a:r>
            <a:r>
              <a:rPr lang="en-US" sz="8000" cap="small" dirty="0">
                <a:effectLst/>
              </a:rPr>
              <a:t>esus</a:t>
            </a:r>
            <a:r>
              <a:rPr lang="en-US" sz="8000" dirty="0"/>
              <a:t>, for He will save His people from their sins.”</a:t>
            </a:r>
          </a:p>
          <a:p>
            <a:endParaRPr lang="en-US" sz="2000" dirty="0"/>
          </a:p>
          <a:p>
            <a:endParaRPr lang="en-US" dirty="0">
              <a:solidFill>
                <a:schemeClr val="tx2"/>
              </a:solidFill>
            </a:endParaRPr>
          </a:p>
          <a:p>
            <a:pPr marL="0" indent="0">
              <a:buNone/>
            </a:pPr>
            <a:endParaRPr lang="en-US" dirty="0">
              <a:solidFill>
                <a:schemeClr val="tx2"/>
              </a:solidFill>
            </a:endParaRPr>
          </a:p>
          <a:p>
            <a:pPr marL="0" indent="0">
              <a:buNone/>
            </a:pPr>
            <a:r>
              <a:rPr lang="en-US" dirty="0">
                <a:solidFill>
                  <a:schemeClr val="tx2"/>
                </a:solidFill>
              </a:rPr>
              <a:t>.</a:t>
            </a:r>
          </a:p>
          <a:p>
            <a:endParaRPr lang="en-US" dirty="0">
              <a:solidFill>
                <a:schemeClr val="tx2"/>
              </a:solidFill>
            </a:endParaRPr>
          </a:p>
          <a:p>
            <a:endParaRPr lang="en-US" dirty="0">
              <a:solidFill>
                <a:schemeClr val="tx2"/>
              </a:solidFill>
            </a:endParaRPr>
          </a:p>
        </p:txBody>
      </p:sp>
      <p:pic>
        <p:nvPicPr>
          <p:cNvPr id="5" name="Picture 4" descr="Logo&#10;&#10;Description automatically generated">
            <a:extLst>
              <a:ext uri="{FF2B5EF4-FFF2-40B4-BE49-F238E27FC236}">
                <a16:creationId xmlns:a16="http://schemas.microsoft.com/office/drawing/2014/main" id="{C5F0EA98-808A-4E6C-B6EF-64A9F1794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281" y="1655841"/>
            <a:ext cx="5326414" cy="2263726"/>
          </a:xfrm>
          <a:prstGeom prst="rect">
            <a:avLst/>
          </a:prstGeom>
        </p:spPr>
      </p:pic>
    </p:spTree>
    <p:extLst>
      <p:ext uri="{BB962C8B-B14F-4D97-AF65-F5344CB8AC3E}">
        <p14:creationId xmlns:p14="http://schemas.microsoft.com/office/powerpoint/2010/main" val="2230161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581193" y="702156"/>
            <a:ext cx="6309003" cy="1013800"/>
          </a:xfrm>
        </p:spPr>
        <p:txBody>
          <a:bodyPr>
            <a:normAutofit fontScale="90000"/>
          </a:bodyPr>
          <a:lstStyle/>
          <a:p>
            <a:pPr>
              <a:lnSpc>
                <a:spcPct val="90000"/>
              </a:lnSpc>
            </a:pPr>
            <a:r>
              <a:rPr lang="en-US" sz="2000" dirty="0">
                <a:solidFill>
                  <a:schemeClr val="tx2"/>
                </a:solidFill>
              </a:rPr>
              <a:t>Jesus is all the world to me, my friend in trials sore; I go to him for blessings, and he gives them o’er and o’er </a:t>
            </a:r>
          </a:p>
        </p:txBody>
      </p:sp>
      <p:sp>
        <p:nvSpPr>
          <p:cNvPr id="19"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581194" y="1896532"/>
            <a:ext cx="6309003" cy="4862077"/>
          </a:xfrm>
        </p:spPr>
        <p:txBody>
          <a:bodyPr>
            <a:normAutofit fontScale="47500" lnSpcReduction="20000"/>
          </a:bodyPr>
          <a:lstStyle/>
          <a:p>
            <a:pPr marL="0" indent="0">
              <a:buNone/>
            </a:pPr>
            <a:endParaRPr lang="en-US" sz="3600" b="1" dirty="0"/>
          </a:p>
          <a:p>
            <a:pPr marL="0" indent="0">
              <a:buNone/>
            </a:pPr>
            <a:r>
              <a:rPr lang="en-US" sz="4200" b="1" dirty="0"/>
              <a:t>Ephesians 3:16 New King James Version </a:t>
            </a:r>
          </a:p>
          <a:p>
            <a:r>
              <a:rPr lang="en-US" sz="4200" baseline="30000" dirty="0"/>
              <a:t>16 </a:t>
            </a:r>
            <a:r>
              <a:rPr lang="en-US" sz="4200" dirty="0"/>
              <a:t>that He would grant you, according to the riches of His glory, to be strengthened with might through His Spirit in the inner man, </a:t>
            </a:r>
          </a:p>
          <a:p>
            <a:pPr marL="0" indent="0">
              <a:buNone/>
            </a:pPr>
            <a:endParaRPr lang="en-US" sz="4200" b="1" dirty="0"/>
          </a:p>
          <a:p>
            <a:pPr marL="0" indent="0">
              <a:buNone/>
            </a:pPr>
            <a:r>
              <a:rPr lang="en-US" sz="4200" b="1" dirty="0"/>
              <a:t>Hebrews 2:14-15 New King James Version </a:t>
            </a:r>
          </a:p>
          <a:p>
            <a:r>
              <a:rPr lang="en-US" sz="4200" baseline="30000" dirty="0"/>
              <a:t>14 </a:t>
            </a:r>
            <a:r>
              <a:rPr lang="en-US" sz="4200" dirty="0"/>
              <a:t>Inasmuch then as the children have partaken of flesh and blood, He Himself likewise shared in the same, that through death He might destroy him who had the power of death, that is, the devil, </a:t>
            </a:r>
            <a:r>
              <a:rPr lang="en-US" sz="4200" baseline="30000" dirty="0"/>
              <a:t>15 </a:t>
            </a:r>
            <a:r>
              <a:rPr lang="en-US" sz="4200" dirty="0"/>
              <a:t>and release those who through fear of death were all their lifetime subject to bondage. </a:t>
            </a:r>
          </a:p>
          <a:p>
            <a:pPr marL="0" indent="0">
              <a:buNone/>
            </a:pPr>
            <a:endParaRPr lang="en-US" dirty="0">
              <a:solidFill>
                <a:schemeClr val="tx2"/>
              </a:solidFill>
            </a:endParaRPr>
          </a:p>
          <a:p>
            <a:pPr marL="0" indent="0">
              <a:buNone/>
            </a:pPr>
            <a:r>
              <a:rPr lang="en-US" dirty="0">
                <a:solidFill>
                  <a:schemeClr val="tx2"/>
                </a:solidFill>
              </a:rPr>
              <a:t>.</a:t>
            </a:r>
          </a:p>
          <a:p>
            <a:endParaRPr lang="en-US" dirty="0">
              <a:solidFill>
                <a:schemeClr val="tx2"/>
              </a:solidFill>
            </a:endParaRPr>
          </a:p>
          <a:p>
            <a:endParaRPr lang="en-US" dirty="0">
              <a:solidFill>
                <a:schemeClr val="tx2"/>
              </a:solidFill>
            </a:endParaRPr>
          </a:p>
        </p:txBody>
      </p:sp>
      <p:pic>
        <p:nvPicPr>
          <p:cNvPr id="7" name="Picture 6" descr="Logo&#10;&#10;Description automatically generated">
            <a:extLst>
              <a:ext uri="{FF2B5EF4-FFF2-40B4-BE49-F238E27FC236}">
                <a16:creationId xmlns:a16="http://schemas.microsoft.com/office/drawing/2014/main" id="{AD12CEFA-20EF-4A15-8AE9-DCDD840D1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281" y="1715956"/>
            <a:ext cx="5326414" cy="2263726"/>
          </a:xfrm>
          <a:prstGeom prst="rect">
            <a:avLst/>
          </a:prstGeom>
        </p:spPr>
      </p:pic>
    </p:spTree>
    <p:extLst>
      <p:ext uri="{BB962C8B-B14F-4D97-AF65-F5344CB8AC3E}">
        <p14:creationId xmlns:p14="http://schemas.microsoft.com/office/powerpoint/2010/main" val="17750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0C9CA-C78E-46C6-B5CE-3A0314732FC0}"/>
              </a:ext>
            </a:extLst>
          </p:cNvPr>
          <p:cNvSpPr>
            <a:spLocks noGrp="1"/>
          </p:cNvSpPr>
          <p:nvPr>
            <p:ph type="title"/>
          </p:nvPr>
        </p:nvSpPr>
        <p:spPr>
          <a:xfrm>
            <a:off x="581193" y="702156"/>
            <a:ext cx="6309003" cy="1013800"/>
          </a:xfrm>
        </p:spPr>
        <p:txBody>
          <a:bodyPr>
            <a:normAutofit fontScale="90000"/>
          </a:bodyPr>
          <a:lstStyle/>
          <a:p>
            <a:pPr>
              <a:lnSpc>
                <a:spcPct val="90000"/>
              </a:lnSpc>
            </a:pPr>
            <a:r>
              <a:rPr lang="en-US" sz="2000" dirty="0">
                <a:solidFill>
                  <a:schemeClr val="tx2"/>
                </a:solidFill>
              </a:rPr>
              <a:t>He sends the sunshine and the rain, he sends the harvest’s golden grain; sunshine and rain, harvest of grain, he’s my friend</a:t>
            </a:r>
          </a:p>
        </p:txBody>
      </p:sp>
      <p:sp>
        <p:nvSpPr>
          <p:cNvPr id="19"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F4741A-1AF3-4B79-83D3-FE5A2C5A111A}"/>
              </a:ext>
            </a:extLst>
          </p:cNvPr>
          <p:cNvSpPr>
            <a:spLocks noGrp="1"/>
          </p:cNvSpPr>
          <p:nvPr>
            <p:ph idx="1"/>
          </p:nvPr>
        </p:nvSpPr>
        <p:spPr>
          <a:xfrm>
            <a:off x="581194" y="1896532"/>
            <a:ext cx="6309003" cy="4862077"/>
          </a:xfrm>
        </p:spPr>
        <p:txBody>
          <a:bodyPr>
            <a:normAutofit fontScale="47500" lnSpcReduction="20000"/>
          </a:bodyPr>
          <a:lstStyle/>
          <a:p>
            <a:pPr marL="0" indent="0">
              <a:buNone/>
            </a:pPr>
            <a:endParaRPr lang="en-US" sz="3600" b="1" dirty="0"/>
          </a:p>
          <a:p>
            <a:pPr marL="0" indent="0">
              <a:buNone/>
            </a:pPr>
            <a:r>
              <a:rPr lang="en-US" sz="4400" b="1" dirty="0"/>
              <a:t>Acts 14:15-17 New King James Version </a:t>
            </a:r>
          </a:p>
          <a:p>
            <a:r>
              <a:rPr lang="en-US" sz="4400" baseline="30000" dirty="0"/>
              <a:t>15 </a:t>
            </a:r>
            <a:r>
              <a:rPr lang="en-US" sz="4400" dirty="0"/>
              <a:t>and saying, “Men, why are you doing these things? We also are men with the same nature as you, and preach to you that you should turn from these useless things to the living God, who made the heaven, the earth, the sea, and all things that are in them, </a:t>
            </a:r>
            <a:r>
              <a:rPr lang="en-US" sz="4400" baseline="30000" dirty="0"/>
              <a:t>16 </a:t>
            </a:r>
            <a:r>
              <a:rPr lang="en-US" sz="4400" dirty="0"/>
              <a:t>who in bygone generations allowed all nations to walk in their own ways. </a:t>
            </a:r>
            <a:r>
              <a:rPr lang="en-US" sz="4400" baseline="30000" dirty="0"/>
              <a:t>17 </a:t>
            </a:r>
            <a:r>
              <a:rPr lang="en-US" sz="4400" dirty="0"/>
              <a:t>Nevertheless He did not leave Himself without witness, in that He did good, gave us rain from heaven and fruitful seasons, filling our hearts with food and gladness.” </a:t>
            </a:r>
          </a:p>
          <a:p>
            <a:pPr marL="0" indent="0">
              <a:buNone/>
            </a:pPr>
            <a:endParaRPr lang="en-US" dirty="0">
              <a:solidFill>
                <a:schemeClr val="tx2"/>
              </a:solidFill>
            </a:endParaRPr>
          </a:p>
          <a:p>
            <a:pPr marL="0" indent="0">
              <a:buNone/>
            </a:pPr>
            <a:r>
              <a:rPr lang="en-US" dirty="0">
                <a:solidFill>
                  <a:schemeClr val="tx2"/>
                </a:solidFill>
              </a:rPr>
              <a:t>.</a:t>
            </a:r>
          </a:p>
          <a:p>
            <a:endParaRPr lang="en-US" dirty="0">
              <a:solidFill>
                <a:schemeClr val="tx2"/>
              </a:solidFill>
            </a:endParaRPr>
          </a:p>
          <a:p>
            <a:endParaRPr lang="en-US" dirty="0">
              <a:solidFill>
                <a:schemeClr val="tx2"/>
              </a:solidFill>
            </a:endParaRPr>
          </a:p>
        </p:txBody>
      </p:sp>
      <p:pic>
        <p:nvPicPr>
          <p:cNvPr id="7" name="Picture 6" descr="A picture containing calendar&#10;&#10;Description automatically generated">
            <a:extLst>
              <a:ext uri="{FF2B5EF4-FFF2-40B4-BE49-F238E27FC236}">
                <a16:creationId xmlns:a16="http://schemas.microsoft.com/office/drawing/2014/main" id="{32BCCFAC-7D00-43D2-8BCC-D5F20289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390" y="0"/>
            <a:ext cx="4720610" cy="6857999"/>
          </a:xfrm>
          <a:prstGeom prst="rect">
            <a:avLst/>
          </a:prstGeom>
        </p:spPr>
      </p:pic>
    </p:spTree>
    <p:extLst>
      <p:ext uri="{BB962C8B-B14F-4D97-AF65-F5344CB8AC3E}">
        <p14:creationId xmlns:p14="http://schemas.microsoft.com/office/powerpoint/2010/main" val="3150918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976</Words>
  <Application>Microsoft Office PowerPoint</Application>
  <PresentationFormat>Widescreen</PresentationFormat>
  <Paragraphs>79</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Century Schoolbook</vt:lpstr>
      <vt:lpstr>Franklin Gothic Book</vt:lpstr>
      <vt:lpstr>Wingdings 2</vt:lpstr>
      <vt:lpstr>DividendVTI</vt:lpstr>
      <vt:lpstr>Jesus is all the World To me</vt:lpstr>
      <vt:lpstr>Jesus is all the world to me, my life, my joy, my all; he is my strength from day to day, without him I would fall</vt:lpstr>
      <vt:lpstr>Jesus is all the world to me, my life, my joy, my all; he is my strength from day to day, without him I would fall</vt:lpstr>
      <vt:lpstr>Jesus is all the world to me, my life, my joy, my all; he is my strength from day to day, without him I would fall</vt:lpstr>
      <vt:lpstr>When I am sad, to him I go, no other one can cheer me so, when I am sad, he makes me glad, he’s my friend</vt:lpstr>
      <vt:lpstr>When I am sad, to him I go, no other one can cheer me so, when I am sad, he makes me glad, he’s my friend</vt:lpstr>
      <vt:lpstr>Jesus is all the world to me, my friend in trials sore; I go to him for blessings, and he gives them o’er and o’er </vt:lpstr>
      <vt:lpstr>Jesus is all the world to me, my friend in trials sore; I go to him for blessings, and he gives them o’er and o’er </vt:lpstr>
      <vt:lpstr>He sends the sunshine and the rain, he sends the harvest’s golden grain; sunshine and rain, harvest of grain, he’s my friend</vt:lpstr>
      <vt:lpstr>Jesus is all the World To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all the World To me</dc:title>
  <dc:creator>Rob Miller</dc:creator>
  <cp:lastModifiedBy>christian miller</cp:lastModifiedBy>
  <cp:revision>20</cp:revision>
  <dcterms:created xsi:type="dcterms:W3CDTF">2021-04-23T20:54:59Z</dcterms:created>
  <dcterms:modified xsi:type="dcterms:W3CDTF">2021-04-24T21:54:32Z</dcterms:modified>
</cp:coreProperties>
</file>