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5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FCE7E8-B49A-4B7B-8789-09CDB9187B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B62217-B3A6-4CC9-A76E-AFF129F4B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A4D1A-1AB6-4883-9D09-3E3EBE9F1D10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3EBED-585B-4DAB-B70F-E90EB25BCF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600A01-9626-4C91-939D-4118D12188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9E61-76F3-4FA7-BD54-30C1294B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2893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74548-5B29-45C4-A905-BF8A5A0A543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C4485-459C-4FD8-8E75-9CD0C2E53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022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Mt 7:23 “</a:t>
            </a:r>
            <a:r>
              <a:rPr lang="en-US" dirty="0" err="1"/>
              <a:t>Hypocrytes</a:t>
            </a:r>
            <a:r>
              <a:rPr lang="en-US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C4485-459C-4FD8-8E75-9CD0C2E531B4}" type="slidenum">
              <a:rPr lang="en-US" smtClean="0"/>
              <a:t>13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8C4DBAE-A184-47FC-9352-247A43D8F99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676513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Mt 7:23 “</a:t>
            </a:r>
            <a:r>
              <a:rPr lang="en-US" dirty="0" err="1"/>
              <a:t>Hypocrytes</a:t>
            </a:r>
            <a:r>
              <a:rPr lang="en-US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C4485-459C-4FD8-8E75-9CD0C2E531B4}" type="slidenum">
              <a:rPr lang="en-US" smtClean="0"/>
              <a:t>16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FB3CABA0-1B2A-4F5F-8C19-D4E91BCEBCA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122202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Mt 7:23 “</a:t>
            </a:r>
            <a:r>
              <a:rPr lang="en-US" dirty="0" err="1"/>
              <a:t>Hypocrytes</a:t>
            </a:r>
            <a:r>
              <a:rPr lang="en-US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C4485-459C-4FD8-8E75-9CD0C2E531B4}" type="slidenum">
              <a:rPr lang="en-US" smtClean="0"/>
              <a:t>17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340AE1BA-764D-4D51-8C23-AC902EFE57D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3686633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Mt 7:23 “</a:t>
            </a:r>
            <a:r>
              <a:rPr lang="en-US" dirty="0" err="1"/>
              <a:t>Hypocrytes</a:t>
            </a:r>
            <a:r>
              <a:rPr lang="en-US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C4485-459C-4FD8-8E75-9CD0C2E531B4}" type="slidenum">
              <a:rPr lang="en-US" smtClean="0"/>
              <a:t>18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CCD0AD89-AC5D-45F5-8D9A-17DA15C2657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3396216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Mt 7:23 “</a:t>
            </a:r>
            <a:r>
              <a:rPr lang="en-US" dirty="0" err="1"/>
              <a:t>Hypocrytes</a:t>
            </a:r>
            <a:r>
              <a:rPr lang="en-US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C4485-459C-4FD8-8E75-9CD0C2E531B4}" type="slidenum">
              <a:rPr lang="en-US" smtClean="0"/>
              <a:t>19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DC2E8759-FE58-4504-ADFA-7EB33B15689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417442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8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9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8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6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9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2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9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9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8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7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721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E5FE83-A809-4684-B657-118348187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More Like the Master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15A01-B8DF-42CB-A750-2CD0A2FCA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0" y="4571999"/>
            <a:ext cx="4572000" cy="1524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+mj-lt"/>
              </a:rPr>
              <a:t>Song # 560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95D819-0EFC-4610-A038-5E99432CBD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32" r="19573" b="-1"/>
          <a:stretch/>
        </p:blipFill>
        <p:spPr>
          <a:xfrm>
            <a:off x="-8" y="762006"/>
            <a:ext cx="5948805" cy="6095979"/>
          </a:xfrm>
          <a:custGeom>
            <a:avLst/>
            <a:gdLst/>
            <a:ahLst/>
            <a:cxnLst/>
            <a:rect l="l" t="t" r="r" b="b"/>
            <a:pathLst>
              <a:path w="5948805" h="6095979">
                <a:moveTo>
                  <a:pt x="1573832" y="765"/>
                </a:moveTo>
                <a:cubicBezTo>
                  <a:pt x="1940190" y="-10734"/>
                  <a:pt x="2329345" y="109280"/>
                  <a:pt x="2734663" y="238687"/>
                </a:cubicBezTo>
                <a:cubicBezTo>
                  <a:pt x="4118244" y="680647"/>
                  <a:pt x="5296697" y="1302752"/>
                  <a:pt x="5668316" y="3639516"/>
                </a:cubicBezTo>
                <a:cubicBezTo>
                  <a:pt x="5788298" y="4393559"/>
                  <a:pt x="5890546" y="5142244"/>
                  <a:pt x="5937022" y="5865869"/>
                </a:cubicBezTo>
                <a:lnTo>
                  <a:pt x="5948805" y="6095979"/>
                </a:lnTo>
                <a:lnTo>
                  <a:pt x="0" y="6095979"/>
                </a:lnTo>
                <a:lnTo>
                  <a:pt x="0" y="1621672"/>
                </a:lnTo>
                <a:lnTo>
                  <a:pt x="36310" y="1518814"/>
                </a:lnTo>
                <a:cubicBezTo>
                  <a:pt x="109805" y="1321982"/>
                  <a:pt x="192755" y="1133640"/>
                  <a:pt x="287891" y="956872"/>
                </a:cubicBezTo>
                <a:cubicBezTo>
                  <a:pt x="669453" y="247734"/>
                  <a:pt x="1102800" y="15549"/>
                  <a:pt x="1573832" y="765"/>
                </a:cubicBez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47DB6CD-8E9E-4643-B3B6-01BD80429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829128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like the master I would ever be, more of His meekness, more Humility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+mj-lt"/>
              </a:rPr>
              <a:t>NT Verses to Consider (Humility)</a:t>
            </a:r>
          </a:p>
          <a:p>
            <a:pPr lvl="1"/>
            <a:r>
              <a:rPr lang="en-US" b="1" dirty="0">
                <a:latin typeface="+mj-lt"/>
              </a:rPr>
              <a:t>Col 3:12 “</a:t>
            </a:r>
            <a:r>
              <a:rPr lang="en-US" b="1" baseline="30000" dirty="0">
                <a:latin typeface="+mj-lt"/>
              </a:rPr>
              <a:t>12 </a:t>
            </a:r>
            <a:r>
              <a:rPr lang="en-US" b="1" dirty="0">
                <a:latin typeface="+mj-lt"/>
              </a:rPr>
              <a:t>Put on therefore, as the elect of God, holy and beloved, bowels of mercies, kindness, humbleness of mind, meekness, longsuffering;”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1 Pet 5:5-6 “</a:t>
            </a:r>
            <a:r>
              <a:rPr lang="en-US" b="1" baseline="30000" dirty="0">
                <a:latin typeface="+mj-lt"/>
              </a:rPr>
              <a:t>5 </a:t>
            </a:r>
            <a:r>
              <a:rPr lang="en-US" b="1" dirty="0">
                <a:latin typeface="+mj-lt"/>
              </a:rPr>
              <a:t>Likewise, ye younger, submit yourselves unto the elder. Yea, all of you be subject one to another, and be clothed with humility: for God </a:t>
            </a:r>
            <a:r>
              <a:rPr lang="en-US" b="1" dirty="0" err="1">
                <a:latin typeface="+mj-lt"/>
              </a:rPr>
              <a:t>resisteth</a:t>
            </a:r>
            <a:r>
              <a:rPr lang="en-US" b="1" dirty="0">
                <a:latin typeface="+mj-lt"/>
              </a:rPr>
              <a:t> the proud, and giveth grace to the humble. </a:t>
            </a:r>
            <a:r>
              <a:rPr lang="en-US" b="1" baseline="30000" dirty="0">
                <a:latin typeface="+mj-lt"/>
              </a:rPr>
              <a:t>6 </a:t>
            </a:r>
            <a:r>
              <a:rPr lang="en-US" b="1" dirty="0">
                <a:latin typeface="+mj-lt"/>
              </a:rPr>
              <a:t>Humble yourselves therefore under the mighty hand of God, that he may exalt you in due time:”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0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zeal to labor, more courage to be true, more consecration for work He bids me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+mj-lt"/>
              </a:rPr>
              <a:t>The Words and Example of Jesus (zeal)</a:t>
            </a:r>
          </a:p>
          <a:p>
            <a:pPr lvl="1"/>
            <a:r>
              <a:rPr lang="en-US" b="1" dirty="0">
                <a:latin typeface="+mj-lt"/>
              </a:rPr>
              <a:t>Jn 2:16-17 “</a:t>
            </a:r>
            <a:r>
              <a:rPr lang="en-US" b="1" baseline="30000" dirty="0">
                <a:latin typeface="+mj-lt"/>
              </a:rPr>
              <a:t>16 </a:t>
            </a:r>
            <a:r>
              <a:rPr lang="en-US" b="1" dirty="0">
                <a:latin typeface="+mj-lt"/>
              </a:rPr>
              <a:t>And said unto them that sold doves, Take these things hence; make not my Father's house an house of merchandise. </a:t>
            </a:r>
            <a:r>
              <a:rPr lang="en-US" b="1" baseline="30000" dirty="0">
                <a:latin typeface="+mj-lt"/>
              </a:rPr>
              <a:t>17 </a:t>
            </a:r>
            <a:r>
              <a:rPr lang="en-US" b="1" dirty="0">
                <a:latin typeface="+mj-lt"/>
              </a:rPr>
              <a:t>And his disciples remembered that it was written, The zeal of thine house hath eaten me up.”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Rev 3:16, 19 “</a:t>
            </a:r>
            <a:r>
              <a:rPr lang="en-US" b="1" baseline="30000" dirty="0">
                <a:latin typeface="+mj-lt"/>
              </a:rPr>
              <a:t>16 </a:t>
            </a:r>
            <a:r>
              <a:rPr lang="en-US" b="1" dirty="0">
                <a:latin typeface="+mj-lt"/>
              </a:rPr>
              <a:t>So then because thou art lukewarm, and neither cold nor hot, I will spue thee out of my mouth…</a:t>
            </a:r>
            <a:r>
              <a:rPr lang="en-US" b="1" baseline="30000" dirty="0">
                <a:latin typeface="+mj-lt"/>
              </a:rPr>
              <a:t>19 </a:t>
            </a:r>
            <a:r>
              <a:rPr lang="en-US" b="1" dirty="0">
                <a:latin typeface="+mj-lt"/>
              </a:rPr>
              <a:t>As many as I love, I rebuke and chasten: be zealous therefore, and repent.”</a:t>
            </a:r>
          </a:p>
        </p:txBody>
      </p:sp>
    </p:spTree>
    <p:extLst>
      <p:ext uri="{BB962C8B-B14F-4D97-AF65-F5344CB8AC3E}">
        <p14:creationId xmlns:p14="http://schemas.microsoft.com/office/powerpoint/2010/main" val="56124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like the master I would ever be, more of His meekness, more Humility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+mj-lt"/>
              </a:rPr>
              <a:t>NT Verses to Consider (zeal)</a:t>
            </a:r>
          </a:p>
          <a:p>
            <a:pPr lvl="1"/>
            <a:r>
              <a:rPr lang="en-US" b="1" dirty="0">
                <a:latin typeface="+mj-lt"/>
              </a:rPr>
              <a:t>Rom 12:11 “</a:t>
            </a:r>
            <a:r>
              <a:rPr lang="en-US" b="1" baseline="30000" dirty="0">
                <a:latin typeface="+mj-lt"/>
              </a:rPr>
              <a:t>11 </a:t>
            </a:r>
            <a:r>
              <a:rPr lang="en-US" b="1" dirty="0">
                <a:latin typeface="+mj-lt"/>
              </a:rPr>
              <a:t>Not slothful in business; fervent in spirit; serving the Lord;”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Tit 2:13-14 “</a:t>
            </a:r>
            <a:r>
              <a:rPr lang="en-US" b="1" baseline="30000" dirty="0">
                <a:latin typeface="+mj-lt"/>
              </a:rPr>
              <a:t>13 </a:t>
            </a:r>
            <a:r>
              <a:rPr lang="en-US" b="1" dirty="0">
                <a:latin typeface="+mj-lt"/>
              </a:rPr>
              <a:t>Looking for that blessed hope, and the glorious appearing of the great God and our </a:t>
            </a:r>
            <a:r>
              <a:rPr lang="en-US" b="1" dirty="0" err="1">
                <a:latin typeface="+mj-lt"/>
              </a:rPr>
              <a:t>Saviour</a:t>
            </a:r>
            <a:r>
              <a:rPr lang="en-US" b="1" dirty="0">
                <a:latin typeface="+mj-lt"/>
              </a:rPr>
              <a:t> Jesus Christ; </a:t>
            </a:r>
            <a:r>
              <a:rPr lang="en-US" b="1" baseline="30000" dirty="0">
                <a:latin typeface="+mj-lt"/>
              </a:rPr>
              <a:t>14 </a:t>
            </a:r>
            <a:r>
              <a:rPr lang="en-US" b="1" dirty="0">
                <a:latin typeface="+mj-lt"/>
              </a:rPr>
              <a:t>Who gave himself for us, that he might redeem us from all iniquity, and purify unto himself a peculiar people, zealous of good works.”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0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zeal to labor, more courage to be true, more consecration for work He bids me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+mj-lt"/>
              </a:rPr>
              <a:t>The Words and Example of Jesus (courage to be true)</a:t>
            </a:r>
          </a:p>
          <a:p>
            <a:pPr lvl="1"/>
            <a:r>
              <a:rPr lang="en-US" b="1" dirty="0">
                <a:latin typeface="+mj-lt"/>
              </a:rPr>
              <a:t>Mt 22:16 “</a:t>
            </a:r>
            <a:r>
              <a:rPr lang="en-US" b="1" baseline="30000" dirty="0">
                <a:latin typeface="+mj-lt"/>
              </a:rPr>
              <a:t>16 </a:t>
            </a:r>
            <a:r>
              <a:rPr lang="en-US" b="1" dirty="0">
                <a:latin typeface="+mj-lt"/>
              </a:rPr>
              <a:t>And they sent out unto him their disciples with the Herodians, saying, Master, we know that thou art true, and </a:t>
            </a:r>
            <a:r>
              <a:rPr lang="en-US" b="1" dirty="0" err="1">
                <a:latin typeface="+mj-lt"/>
              </a:rPr>
              <a:t>teachest</a:t>
            </a:r>
            <a:r>
              <a:rPr lang="en-US" b="1" dirty="0">
                <a:latin typeface="+mj-lt"/>
              </a:rPr>
              <a:t> the way of God in truth, neither </a:t>
            </a:r>
            <a:r>
              <a:rPr lang="en-US" b="1" dirty="0" err="1">
                <a:latin typeface="+mj-lt"/>
              </a:rPr>
              <a:t>carest</a:t>
            </a:r>
            <a:r>
              <a:rPr lang="en-US" b="1" dirty="0">
                <a:latin typeface="+mj-lt"/>
              </a:rPr>
              <a:t> thou for any man: for thou </a:t>
            </a:r>
            <a:r>
              <a:rPr lang="en-US" b="1" dirty="0" err="1">
                <a:latin typeface="+mj-lt"/>
              </a:rPr>
              <a:t>regardest</a:t>
            </a:r>
            <a:r>
              <a:rPr lang="en-US" b="1" dirty="0">
                <a:latin typeface="+mj-lt"/>
              </a:rPr>
              <a:t> not the person of men.”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Jn 7:26 “</a:t>
            </a:r>
            <a:r>
              <a:rPr lang="en-US" b="1" baseline="30000" dirty="0">
                <a:latin typeface="+mj-lt"/>
              </a:rPr>
              <a:t>26 </a:t>
            </a:r>
            <a:r>
              <a:rPr lang="en-US" b="1" dirty="0">
                <a:latin typeface="+mj-lt"/>
              </a:rPr>
              <a:t>But, lo, he </a:t>
            </a:r>
            <a:r>
              <a:rPr lang="en-US" b="1" dirty="0" err="1">
                <a:latin typeface="+mj-lt"/>
              </a:rPr>
              <a:t>speaketh</a:t>
            </a:r>
            <a:r>
              <a:rPr lang="en-US" b="1" dirty="0">
                <a:latin typeface="+mj-lt"/>
              </a:rPr>
              <a:t> boldly, and they say nothing unto him. Do the rulers know indeed that this is the very Christ?”</a:t>
            </a:r>
          </a:p>
        </p:txBody>
      </p:sp>
    </p:spTree>
    <p:extLst>
      <p:ext uri="{BB962C8B-B14F-4D97-AF65-F5344CB8AC3E}">
        <p14:creationId xmlns:p14="http://schemas.microsoft.com/office/powerpoint/2010/main" val="239742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zeal to labor, more courage to be true, more consecration for work He bids me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latin typeface="+mj-lt"/>
              </a:rPr>
              <a:t>NT Verses to Consider (courage to be true)</a:t>
            </a:r>
          </a:p>
          <a:p>
            <a:pPr lvl="1"/>
            <a:r>
              <a:rPr lang="en-US" b="1" dirty="0">
                <a:latin typeface="+mj-lt"/>
              </a:rPr>
              <a:t>Acts 4:13 “</a:t>
            </a:r>
            <a:r>
              <a:rPr lang="en-US" b="1" baseline="30000" dirty="0">
                <a:latin typeface="+mj-lt"/>
              </a:rPr>
              <a:t>13 </a:t>
            </a:r>
            <a:r>
              <a:rPr lang="en-US" b="1" dirty="0">
                <a:latin typeface="+mj-lt"/>
              </a:rPr>
              <a:t>Now when they saw the boldness of Peter and John, and perceived that they were unlearned and ignorant men, they </a:t>
            </a:r>
            <a:r>
              <a:rPr lang="en-US" b="1" dirty="0" err="1">
                <a:latin typeface="+mj-lt"/>
              </a:rPr>
              <a:t>marvelled</a:t>
            </a:r>
            <a:r>
              <a:rPr lang="en-US" b="1" dirty="0">
                <a:latin typeface="+mj-lt"/>
              </a:rPr>
              <a:t>; and they took knowledge of them, that they had been with Jesus.”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Rom 1:16 “</a:t>
            </a:r>
            <a:r>
              <a:rPr lang="en-US" b="1" baseline="30000" dirty="0">
                <a:latin typeface="+mj-lt"/>
              </a:rPr>
              <a:t>16 </a:t>
            </a:r>
            <a:r>
              <a:rPr lang="en-US" b="1" dirty="0">
                <a:latin typeface="+mj-lt"/>
              </a:rPr>
              <a:t>For I am not ashamed of the gospel of Christ: for it is the power of God unto salvation to every one that believeth; to the Jew first, and also to the Greek.”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73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zeal to labor, more courage to be true, more consecration for work He bids me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+mj-lt"/>
              </a:rPr>
              <a:t>NT Verses to Consider (courage to be true)</a:t>
            </a:r>
          </a:p>
          <a:p>
            <a:pPr lvl="1"/>
            <a:r>
              <a:rPr lang="en-US" b="1" dirty="0">
                <a:latin typeface="+mj-lt"/>
              </a:rPr>
              <a:t>“Eph 3:12 “</a:t>
            </a:r>
            <a:r>
              <a:rPr lang="en-US" b="1" baseline="30000" dirty="0">
                <a:latin typeface="+mj-lt"/>
              </a:rPr>
              <a:t>12 </a:t>
            </a:r>
            <a:r>
              <a:rPr lang="en-US" b="1" dirty="0">
                <a:latin typeface="+mj-lt"/>
              </a:rPr>
              <a:t>In whom we have boldness and access with confidence by the faith of him.”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Phil 1:20 “</a:t>
            </a:r>
            <a:r>
              <a:rPr lang="en-US" b="1" baseline="30000" dirty="0">
                <a:latin typeface="+mj-lt"/>
              </a:rPr>
              <a:t>20 </a:t>
            </a:r>
            <a:r>
              <a:rPr lang="en-US" b="1" dirty="0">
                <a:latin typeface="+mj-lt"/>
              </a:rPr>
              <a:t>According to my earnest expectation and my hope, that in nothing I shall be ashamed, but that with all boldness, as always, so now also Christ shall be magnified in my body, whether it be by life, or by death.”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72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zeal to labor, more courage to be true, more consecration for work He bids me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latin typeface="+mj-lt"/>
              </a:rPr>
              <a:t>The Words and Example of Jesus (consecration/set apart/dedicated to the worship and service of God)</a:t>
            </a:r>
          </a:p>
          <a:p>
            <a:pPr lvl="1"/>
            <a:r>
              <a:rPr lang="en-US" b="1" dirty="0">
                <a:latin typeface="+mj-lt"/>
              </a:rPr>
              <a:t>Mk 14:36 “</a:t>
            </a:r>
            <a:r>
              <a:rPr lang="en-US" b="1" baseline="30000" dirty="0">
                <a:latin typeface="+mj-lt"/>
              </a:rPr>
              <a:t>36 </a:t>
            </a:r>
            <a:r>
              <a:rPr lang="en-US" b="1" dirty="0">
                <a:latin typeface="+mj-lt"/>
              </a:rPr>
              <a:t>And he said, Abba, Father, all things are possible unto thee; take away this cup from me: nevertheless not what I will, but what thou wilt.”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Jn 5:36 “</a:t>
            </a:r>
            <a:r>
              <a:rPr lang="en-US" b="1" baseline="30000" dirty="0">
                <a:latin typeface="+mj-lt"/>
              </a:rPr>
              <a:t>30 </a:t>
            </a:r>
            <a:r>
              <a:rPr lang="en-US" b="1" dirty="0">
                <a:latin typeface="+mj-lt"/>
              </a:rPr>
              <a:t>I can of mine own self do nothing: as I hear, I judge: and my judgment is just; because I seek not mine own will, but the will of the Father which hath sent me.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Jn 17:4 “</a:t>
            </a:r>
            <a:r>
              <a:rPr lang="en-US" b="1" baseline="30000" dirty="0">
                <a:latin typeface="+mj-lt"/>
              </a:rPr>
              <a:t>4 </a:t>
            </a:r>
            <a:r>
              <a:rPr lang="en-US" b="1" dirty="0">
                <a:latin typeface="+mj-lt"/>
              </a:rPr>
              <a:t>I have glorified thee on the earth: I have finished the work which thou </a:t>
            </a:r>
            <a:r>
              <a:rPr lang="en-US" b="1" dirty="0" err="1">
                <a:latin typeface="+mj-lt"/>
              </a:rPr>
              <a:t>gavest</a:t>
            </a:r>
            <a:r>
              <a:rPr lang="en-US" b="1" dirty="0">
                <a:latin typeface="+mj-lt"/>
              </a:rPr>
              <a:t> me to do.”</a:t>
            </a:r>
          </a:p>
        </p:txBody>
      </p:sp>
    </p:spTree>
    <p:extLst>
      <p:ext uri="{BB962C8B-B14F-4D97-AF65-F5344CB8AC3E}">
        <p14:creationId xmlns:p14="http://schemas.microsoft.com/office/powerpoint/2010/main" val="287069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zeal to labor, more courage to be true, more consecration for work He bids me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+mj-lt"/>
              </a:rPr>
              <a:t>NT verses to consider(consecration/set apart/dedicated to the worship and service of God)</a:t>
            </a:r>
          </a:p>
          <a:p>
            <a:pPr lvl="1"/>
            <a:r>
              <a:rPr lang="en-US" b="1" dirty="0">
                <a:latin typeface="+mj-lt"/>
              </a:rPr>
              <a:t>Rom 12:1-2 “12 I beseech you therefore, brethren, by the mercies of God, that ye present your bodies a living sacrifice, holy, acceptable unto God, which is your reasonable service. </a:t>
            </a:r>
            <a:r>
              <a:rPr lang="en-US" b="1" baseline="30000" dirty="0">
                <a:latin typeface="+mj-lt"/>
              </a:rPr>
              <a:t>2 </a:t>
            </a:r>
            <a:r>
              <a:rPr lang="en-US" b="1" dirty="0">
                <a:latin typeface="+mj-lt"/>
              </a:rPr>
              <a:t>And be not conformed to this world: but be ye transformed by the renewing of your mind, that ye may prove what is that good, and acceptable, and perfect, will of God.”</a:t>
            </a:r>
          </a:p>
        </p:txBody>
      </p:sp>
    </p:spTree>
    <p:extLst>
      <p:ext uri="{BB962C8B-B14F-4D97-AF65-F5344CB8AC3E}">
        <p14:creationId xmlns:p14="http://schemas.microsoft.com/office/powerpoint/2010/main" val="251559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zeal to labor, more courage to be true, more consecration for work He bids me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+mj-lt"/>
              </a:rPr>
              <a:t>NT verses to consider(consecration/set apart/dedicated to the worship and service of God)</a:t>
            </a:r>
          </a:p>
          <a:p>
            <a:pPr lvl="1"/>
            <a:r>
              <a:rPr lang="en-US" b="1" dirty="0">
                <a:latin typeface="+mj-lt"/>
              </a:rPr>
              <a:t>1 Cor 6:11 “</a:t>
            </a:r>
            <a:r>
              <a:rPr lang="en-US" b="1" baseline="30000" dirty="0">
                <a:latin typeface="+mj-lt"/>
              </a:rPr>
              <a:t>11 </a:t>
            </a:r>
            <a:r>
              <a:rPr lang="en-US" b="1" dirty="0">
                <a:latin typeface="+mj-lt"/>
              </a:rPr>
              <a:t>And such were some of you: but ye are washed, but ye are sanctified, but ye are justified in the name of the Lord Jesus, and by the Spirit of our God.”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1 Cor 15:58 “</a:t>
            </a:r>
            <a:r>
              <a:rPr lang="en-US" b="1" baseline="30000" dirty="0">
                <a:latin typeface="+mj-lt"/>
              </a:rPr>
              <a:t>58 </a:t>
            </a:r>
            <a:r>
              <a:rPr lang="en-US" b="1" dirty="0">
                <a:latin typeface="+mj-lt"/>
              </a:rPr>
              <a:t>Therefore, my beloved brethren, be ye </a:t>
            </a:r>
            <a:r>
              <a:rPr lang="en-US" b="1" dirty="0" err="1">
                <a:latin typeface="+mj-lt"/>
              </a:rPr>
              <a:t>stedfast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unmoveable</a:t>
            </a:r>
            <a:r>
              <a:rPr lang="en-US" b="1" dirty="0">
                <a:latin typeface="+mj-lt"/>
              </a:rPr>
              <a:t>, always abounding in the work of the Lord, forasmuch as ye know that your </a:t>
            </a:r>
            <a:r>
              <a:rPr lang="en-US" b="1" dirty="0" err="1">
                <a:latin typeface="+mj-lt"/>
              </a:rPr>
              <a:t>labour</a:t>
            </a:r>
            <a:r>
              <a:rPr lang="en-US" b="1" dirty="0">
                <a:latin typeface="+mj-lt"/>
              </a:rPr>
              <a:t> is not in vain in the Lord.”</a:t>
            </a:r>
          </a:p>
        </p:txBody>
      </p:sp>
    </p:spTree>
    <p:extLst>
      <p:ext uri="{BB962C8B-B14F-4D97-AF65-F5344CB8AC3E}">
        <p14:creationId xmlns:p14="http://schemas.microsoft.com/office/powerpoint/2010/main" val="1461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 Appeal for Christ to Help us become more like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+mj-lt"/>
              </a:rPr>
              <a:t>Take my heart , O take my heart, I would be thine alone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Take my heart, O take my heart, and make it all Thine own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Purge Thou me from every sin, O Lord I now implore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Wash and keep, O wash and keep me Thine for evermore</a:t>
            </a:r>
          </a:p>
        </p:txBody>
      </p:sp>
    </p:spTree>
    <p:extLst>
      <p:ext uri="{BB962C8B-B14F-4D97-AF65-F5344CB8AC3E}">
        <p14:creationId xmlns:p14="http://schemas.microsoft.com/office/powerpoint/2010/main" val="396943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56878-3644-4AB2-B51D-D0DF00818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4513B-FE85-4AA5-8C77-E40F2BCAD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j-lt"/>
              </a:rPr>
              <a:t>Jesus is the master</a:t>
            </a:r>
          </a:p>
          <a:p>
            <a:pPr lvl="1"/>
            <a:r>
              <a:rPr lang="en-US" b="1" dirty="0">
                <a:latin typeface="+mj-lt"/>
              </a:rPr>
              <a:t>Mt 23:8-10 “</a:t>
            </a:r>
            <a:r>
              <a:rPr lang="en-US" b="1" baseline="30000" dirty="0">
                <a:latin typeface="+mj-lt"/>
              </a:rPr>
              <a:t>8 </a:t>
            </a:r>
            <a:r>
              <a:rPr lang="en-US" b="1" dirty="0">
                <a:latin typeface="+mj-lt"/>
              </a:rPr>
              <a:t>But be not ye called Rabbi: for one is your Master, even Christ; and all ye are brethren. </a:t>
            </a:r>
            <a:r>
              <a:rPr lang="en-US" b="1" baseline="30000" dirty="0">
                <a:latin typeface="+mj-lt"/>
              </a:rPr>
              <a:t>9 </a:t>
            </a:r>
            <a:r>
              <a:rPr lang="en-US" b="1" dirty="0">
                <a:latin typeface="+mj-lt"/>
              </a:rPr>
              <a:t>And call no man your father upon the earth: for one is your Father, which is in heaven. </a:t>
            </a:r>
            <a:r>
              <a:rPr lang="en-US" b="1" baseline="30000" dirty="0">
                <a:latin typeface="+mj-lt"/>
              </a:rPr>
              <a:t>10 </a:t>
            </a:r>
            <a:r>
              <a:rPr lang="en-US" b="1" dirty="0">
                <a:latin typeface="+mj-lt"/>
              </a:rPr>
              <a:t>Neither be ye called masters: for one is your Master, even Christ.”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Jn 13:13 “</a:t>
            </a:r>
            <a:r>
              <a:rPr lang="en-US" b="1" baseline="30000" dirty="0">
                <a:latin typeface="+mj-lt"/>
              </a:rPr>
              <a:t>13 </a:t>
            </a:r>
            <a:r>
              <a:rPr lang="en-US" b="1" dirty="0">
                <a:latin typeface="+mj-lt"/>
              </a:rPr>
              <a:t>Ye call me Master and Lord: and ye say well; for so I am.”</a:t>
            </a:r>
          </a:p>
        </p:txBody>
      </p:sp>
    </p:spTree>
    <p:extLst>
      <p:ext uri="{BB962C8B-B14F-4D97-AF65-F5344CB8AC3E}">
        <p14:creationId xmlns:p14="http://schemas.microsoft.com/office/powerpoint/2010/main" val="382859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BA365-017A-4689-9434-662A56B83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D7A79-7CB6-484F-B2AE-315784657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latin typeface="+mj-lt"/>
              </a:rPr>
              <a:t>As Master, Jesus is the one we must answer to and follow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As Master He is our  “Master Teacher” and we are His students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Phil 2:5 “</a:t>
            </a:r>
            <a:r>
              <a:rPr lang="en-US" b="1" baseline="30000" dirty="0">
                <a:latin typeface="+mj-lt"/>
              </a:rPr>
              <a:t>5 </a:t>
            </a:r>
            <a:r>
              <a:rPr lang="en-US" b="1" dirty="0">
                <a:latin typeface="+mj-lt"/>
              </a:rPr>
              <a:t>Let this mind be in you, which was also in Christ Jesus:”</a:t>
            </a:r>
          </a:p>
        </p:txBody>
      </p:sp>
    </p:spTree>
    <p:extLst>
      <p:ext uri="{BB962C8B-B14F-4D97-AF65-F5344CB8AC3E}">
        <p14:creationId xmlns:p14="http://schemas.microsoft.com/office/powerpoint/2010/main" val="177996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like the master I would ever be, more of His meekness, more Humility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+mj-lt"/>
              </a:rPr>
              <a:t>The Words and Example of Jesus (Meekness)</a:t>
            </a:r>
          </a:p>
          <a:p>
            <a:pPr lvl="1"/>
            <a:r>
              <a:rPr lang="en-US" b="1" dirty="0">
                <a:latin typeface="+mj-lt"/>
              </a:rPr>
              <a:t>Mt 11:29 “</a:t>
            </a:r>
            <a:r>
              <a:rPr lang="en-US" b="1" baseline="30000" dirty="0">
                <a:latin typeface="+mj-lt"/>
              </a:rPr>
              <a:t>29 </a:t>
            </a:r>
            <a:r>
              <a:rPr lang="en-US" b="1" dirty="0">
                <a:latin typeface="+mj-lt"/>
              </a:rPr>
              <a:t>Take my yoke upon you, and learn of me; for I am meek and lowly in heart: and ye shall find rest unto your souls.”</a:t>
            </a:r>
          </a:p>
          <a:p>
            <a:pPr marL="457200" lvl="1" indent="0">
              <a:buNone/>
            </a:pPr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Mt 5:5 “</a:t>
            </a:r>
            <a:r>
              <a:rPr lang="en-US" b="1" baseline="30000" dirty="0">
                <a:latin typeface="+mj-lt"/>
              </a:rPr>
              <a:t>5 </a:t>
            </a:r>
            <a:r>
              <a:rPr lang="en-US" b="1" dirty="0">
                <a:latin typeface="+mj-lt"/>
              </a:rPr>
              <a:t>Blessed are the meek: for they shall inherit the earth.”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2 Cor 10:1 “10 Now I Paul myself beseech you by the meekness and gentleness of Christ,..”</a:t>
            </a:r>
          </a:p>
        </p:txBody>
      </p:sp>
    </p:spTree>
    <p:extLst>
      <p:ext uri="{BB962C8B-B14F-4D97-AF65-F5344CB8AC3E}">
        <p14:creationId xmlns:p14="http://schemas.microsoft.com/office/powerpoint/2010/main" val="379866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like the master I would ever be, more of His meekness, more Humility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+mj-lt"/>
              </a:rPr>
              <a:t>NT Verses to Consider (Meekness)</a:t>
            </a:r>
          </a:p>
          <a:p>
            <a:pPr lvl="1"/>
            <a:r>
              <a:rPr lang="en-US" b="1" dirty="0">
                <a:latin typeface="+mj-lt"/>
              </a:rPr>
              <a:t>Gal 6:1 “6 Brethren, if a man be overtaken in a fault, ye which are spiritual, restore such an one in the spirit of meekness; considering thyself, lest thou also be tempted.”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2 Tim 2:24-25 “</a:t>
            </a:r>
            <a:r>
              <a:rPr lang="en-US" b="1" baseline="30000" dirty="0">
                <a:latin typeface="+mj-lt"/>
              </a:rPr>
              <a:t>24 </a:t>
            </a:r>
            <a:r>
              <a:rPr lang="en-US" b="1" dirty="0">
                <a:latin typeface="+mj-lt"/>
              </a:rPr>
              <a:t>And the servant of the Lord must not strive; but be gentle unto all men, apt to teach, patient, </a:t>
            </a:r>
            <a:r>
              <a:rPr lang="en-US" b="1" baseline="30000" dirty="0">
                <a:latin typeface="+mj-lt"/>
              </a:rPr>
              <a:t>25 </a:t>
            </a:r>
            <a:r>
              <a:rPr lang="en-US" b="1" dirty="0">
                <a:latin typeface="+mj-lt"/>
              </a:rPr>
              <a:t>In meekness instructing those that oppose themselves; if God peradventure will give them repentance to the acknowledging of the truth;”</a:t>
            </a:r>
          </a:p>
        </p:txBody>
      </p:sp>
    </p:spTree>
    <p:extLst>
      <p:ext uri="{BB962C8B-B14F-4D97-AF65-F5344CB8AC3E}">
        <p14:creationId xmlns:p14="http://schemas.microsoft.com/office/powerpoint/2010/main" val="151473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like the master I would ever be, more of His meekness, more Humility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+mj-lt"/>
              </a:rPr>
              <a:t>NT Verses to Consider (Meekness)</a:t>
            </a:r>
          </a:p>
          <a:p>
            <a:pPr lvl="1"/>
            <a:r>
              <a:rPr lang="en-US" b="1" dirty="0">
                <a:latin typeface="+mj-lt"/>
              </a:rPr>
              <a:t>Jam 3:13 “</a:t>
            </a:r>
            <a:r>
              <a:rPr lang="en-US" b="1" baseline="30000" dirty="0">
                <a:latin typeface="+mj-lt"/>
              </a:rPr>
              <a:t>13 </a:t>
            </a:r>
            <a:r>
              <a:rPr lang="en-US" b="1" dirty="0">
                <a:latin typeface="+mj-lt"/>
              </a:rPr>
              <a:t>Who is a wise man and endued with knowledge among you? let him shew out of a good conversation his works with meekness of wisdom.”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1 Pet 3:15 “</a:t>
            </a:r>
            <a:r>
              <a:rPr lang="en-US" b="1" baseline="30000" dirty="0">
                <a:latin typeface="+mj-lt"/>
              </a:rPr>
              <a:t>15 </a:t>
            </a:r>
            <a:r>
              <a:rPr lang="en-US" b="1" dirty="0">
                <a:latin typeface="+mj-lt"/>
              </a:rPr>
              <a:t>But sanctify the Lord God in your hearts: and be ready always to give an answer to every man that </a:t>
            </a:r>
            <a:r>
              <a:rPr lang="en-US" b="1" dirty="0" err="1">
                <a:latin typeface="+mj-lt"/>
              </a:rPr>
              <a:t>asketh</a:t>
            </a:r>
            <a:r>
              <a:rPr lang="en-US" b="1" dirty="0">
                <a:latin typeface="+mj-lt"/>
              </a:rPr>
              <a:t> you a reason of the hope that is in you with meekness and fear:”</a:t>
            </a:r>
          </a:p>
        </p:txBody>
      </p:sp>
    </p:spTree>
    <p:extLst>
      <p:ext uri="{BB962C8B-B14F-4D97-AF65-F5344CB8AC3E}">
        <p14:creationId xmlns:p14="http://schemas.microsoft.com/office/powerpoint/2010/main" val="418477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like the master I would ever be, more of His meekness, more Humility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+mj-lt"/>
              </a:rPr>
              <a:t>The Words and Example of Jesus (Humility)</a:t>
            </a:r>
          </a:p>
          <a:p>
            <a:pPr lvl="1"/>
            <a:r>
              <a:rPr lang="en-US" b="1" dirty="0">
                <a:latin typeface="+mj-lt"/>
              </a:rPr>
              <a:t>Mt 11:29 “</a:t>
            </a:r>
            <a:r>
              <a:rPr lang="en-US" b="1" baseline="30000" dirty="0">
                <a:latin typeface="+mj-lt"/>
              </a:rPr>
              <a:t>29 </a:t>
            </a:r>
            <a:r>
              <a:rPr lang="en-US" b="1" dirty="0">
                <a:latin typeface="+mj-lt"/>
              </a:rPr>
              <a:t>Take my yoke upon you, and learn of me; for I am meek and lowly in heart: and ye shall find rest unto your souls.”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Lk 14:11 “</a:t>
            </a:r>
            <a:r>
              <a:rPr lang="en-US" b="1" baseline="30000" dirty="0">
                <a:latin typeface="+mj-lt"/>
              </a:rPr>
              <a:t>11 </a:t>
            </a:r>
            <a:r>
              <a:rPr lang="en-US" b="1" dirty="0">
                <a:latin typeface="+mj-lt"/>
              </a:rPr>
              <a:t>For whosoever </a:t>
            </a:r>
            <a:r>
              <a:rPr lang="en-US" b="1" dirty="0" err="1">
                <a:latin typeface="+mj-lt"/>
              </a:rPr>
              <a:t>exalteth</a:t>
            </a:r>
            <a:r>
              <a:rPr lang="en-US" b="1" dirty="0">
                <a:latin typeface="+mj-lt"/>
              </a:rPr>
              <a:t> himself shall be abased; and he that </a:t>
            </a:r>
            <a:r>
              <a:rPr lang="en-US" b="1" dirty="0" err="1">
                <a:latin typeface="+mj-lt"/>
              </a:rPr>
              <a:t>humbleth</a:t>
            </a:r>
            <a:r>
              <a:rPr lang="en-US" b="1" dirty="0">
                <a:latin typeface="+mj-lt"/>
              </a:rPr>
              <a:t> himself shall be exalted.”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Jesus washed the disciples feet (Jn 13:1-17)</a:t>
            </a:r>
          </a:p>
        </p:txBody>
      </p:sp>
    </p:spTree>
    <p:extLst>
      <p:ext uri="{BB962C8B-B14F-4D97-AF65-F5344CB8AC3E}">
        <p14:creationId xmlns:p14="http://schemas.microsoft.com/office/powerpoint/2010/main" val="280131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like the master I would ever be, more of His meekness, more Humility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j-lt"/>
              </a:rPr>
              <a:t>The Words and Example of Jesus (Humility)</a:t>
            </a:r>
          </a:p>
          <a:p>
            <a:pPr lvl="1"/>
            <a:r>
              <a:rPr lang="en-US" b="1" dirty="0">
                <a:latin typeface="+mj-lt"/>
              </a:rPr>
              <a:t>Phil 2:5-8 “</a:t>
            </a:r>
            <a:r>
              <a:rPr lang="en-US" b="1" baseline="30000" dirty="0">
                <a:latin typeface="+mj-lt"/>
              </a:rPr>
              <a:t>5 </a:t>
            </a:r>
            <a:r>
              <a:rPr lang="en-US" b="1" dirty="0">
                <a:latin typeface="+mj-lt"/>
              </a:rPr>
              <a:t>Let this mind be in you, which was also in Christ Jesus: </a:t>
            </a:r>
            <a:r>
              <a:rPr lang="en-US" b="1" baseline="30000" dirty="0">
                <a:latin typeface="+mj-lt"/>
              </a:rPr>
              <a:t>6 </a:t>
            </a:r>
            <a:r>
              <a:rPr lang="en-US" b="1" dirty="0">
                <a:latin typeface="+mj-lt"/>
              </a:rPr>
              <a:t>Who, being in the form of God, thought it not robbery to be equal with God: </a:t>
            </a:r>
            <a:r>
              <a:rPr lang="en-US" b="1" baseline="30000" dirty="0">
                <a:latin typeface="+mj-lt"/>
              </a:rPr>
              <a:t>7 </a:t>
            </a:r>
            <a:r>
              <a:rPr lang="en-US" b="1" dirty="0">
                <a:latin typeface="+mj-lt"/>
              </a:rPr>
              <a:t>But made himself of no reputation, and took upon him the form of a servant, and was made in the likeness of men: </a:t>
            </a:r>
            <a:r>
              <a:rPr lang="en-US" b="1" baseline="30000" dirty="0">
                <a:latin typeface="+mj-lt"/>
              </a:rPr>
              <a:t>8 </a:t>
            </a:r>
            <a:r>
              <a:rPr lang="en-US" b="1" dirty="0">
                <a:latin typeface="+mj-lt"/>
              </a:rPr>
              <a:t>And being found in fashion as a man, he humbled himself, and became obedient unto death, even the death of the cross.”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1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like the master I would ever be, more of His meekness, more Humility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+mj-lt"/>
              </a:rPr>
              <a:t>NT Verses to Consider (Humility)</a:t>
            </a:r>
          </a:p>
          <a:p>
            <a:pPr lvl="1"/>
            <a:r>
              <a:rPr lang="en-US" b="1" dirty="0">
                <a:latin typeface="+mj-lt"/>
              </a:rPr>
              <a:t>Rom 12:3 “</a:t>
            </a:r>
            <a:r>
              <a:rPr lang="en-US" b="1" baseline="30000" dirty="0">
                <a:latin typeface="+mj-lt"/>
              </a:rPr>
              <a:t>3 </a:t>
            </a:r>
            <a:r>
              <a:rPr lang="en-US" b="1" dirty="0">
                <a:latin typeface="+mj-lt"/>
              </a:rPr>
              <a:t>For I say, through the grace given unto me, to every man that is among you, not to think of himself more highly than he ought to think; but to think soberly, according as God hath dealt to every man the measure of faith.”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Phil 2:3 “</a:t>
            </a:r>
            <a:r>
              <a:rPr lang="en-US" b="1" baseline="30000" dirty="0">
                <a:latin typeface="+mj-lt"/>
              </a:rPr>
              <a:t>3 </a:t>
            </a:r>
            <a:r>
              <a:rPr lang="en-US" b="1" dirty="0">
                <a:latin typeface="+mj-lt"/>
              </a:rPr>
              <a:t>Let nothing be done through strife or vainglory; but in lowliness of mind let each esteem other better than themselves.”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bbleVTI">
  <a:themeElements>
    <a:clrScheme name="AnalogousFromDarkSeedLeftStep">
      <a:dk1>
        <a:srgbClr val="000000"/>
      </a:dk1>
      <a:lt1>
        <a:srgbClr val="FFFFFF"/>
      </a:lt1>
      <a:dk2>
        <a:srgbClr val="311C23"/>
      </a:dk2>
      <a:lt2>
        <a:srgbClr val="F0F3F3"/>
      </a:lt2>
      <a:accent1>
        <a:srgbClr val="D0443F"/>
      </a:accent1>
      <a:accent2>
        <a:srgbClr val="BF2E65"/>
      </a:accent2>
      <a:accent3>
        <a:srgbClr val="D03FB3"/>
      </a:accent3>
      <a:accent4>
        <a:srgbClr val="9F2EBF"/>
      </a:accent4>
      <a:accent5>
        <a:srgbClr val="753FD0"/>
      </a:accent5>
      <a:accent6>
        <a:srgbClr val="383FC2"/>
      </a:accent6>
      <a:hlink>
        <a:srgbClr val="833FBF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3266</TotalTime>
  <Words>1902</Words>
  <Application>Microsoft Office PowerPoint</Application>
  <PresentationFormat>Widescreen</PresentationFormat>
  <Paragraphs>117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Avenir Next LT Pro</vt:lpstr>
      <vt:lpstr>Avenir Next LT Pro Light</vt:lpstr>
      <vt:lpstr>Calibri</vt:lpstr>
      <vt:lpstr>Sitka Subheading</vt:lpstr>
      <vt:lpstr>PebbleVTI</vt:lpstr>
      <vt:lpstr>More Like the Master</vt:lpstr>
      <vt:lpstr>Introduction</vt:lpstr>
      <vt:lpstr>Introduction</vt:lpstr>
      <vt:lpstr>More like the master I would ever be, more of His meekness, more Humility</vt:lpstr>
      <vt:lpstr>More like the master I would ever be, more of His meekness, more Humility</vt:lpstr>
      <vt:lpstr>More like the master I would ever be, more of His meekness, more Humility</vt:lpstr>
      <vt:lpstr>More like the master I would ever be, more of His meekness, more Humility</vt:lpstr>
      <vt:lpstr>More like the master I would ever be, more of His meekness, more Humility</vt:lpstr>
      <vt:lpstr>More like the master I would ever be, more of His meekness, more Humility</vt:lpstr>
      <vt:lpstr>More like the master I would ever be, more of His meekness, more Humility</vt:lpstr>
      <vt:lpstr>More zeal to labor, more courage to be true, more consecration for work He bids me do</vt:lpstr>
      <vt:lpstr>More like the master I would ever be, more of His meekness, more Humility</vt:lpstr>
      <vt:lpstr>More zeal to labor, more courage to be true, more consecration for work He bids me do</vt:lpstr>
      <vt:lpstr>More zeal to labor, more courage to be true, more consecration for work He bids me do</vt:lpstr>
      <vt:lpstr>More zeal to labor, more courage to be true, more consecration for work He bids me do</vt:lpstr>
      <vt:lpstr>More zeal to labor, more courage to be true, more consecration for work He bids me do</vt:lpstr>
      <vt:lpstr>More zeal to labor, more courage to be true, more consecration for work He bids me do</vt:lpstr>
      <vt:lpstr>More zeal to labor, more courage to be true, more consecration for work He bids me do</vt:lpstr>
      <vt:lpstr>Chorus: Appeal for Christ to Help us become more like Him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Like the Master</dc:title>
  <dc:creator>Rob Miller</dc:creator>
  <cp:lastModifiedBy>christian miller</cp:lastModifiedBy>
  <cp:revision>16</cp:revision>
  <dcterms:created xsi:type="dcterms:W3CDTF">2021-01-28T18:26:11Z</dcterms:created>
  <dcterms:modified xsi:type="dcterms:W3CDTF">2021-01-31T05:18:30Z</dcterms:modified>
</cp:coreProperties>
</file>