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AC2C2F-44E8-40E0-BBD2-A402D5EF6F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C8ABC-8009-4CFE-BCFC-D95AA734AF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F2FF50-3F37-4C43-AB3F-D1C05C14C55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51D86-5F23-4A37-B996-AEDEC8DC4D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E7FED-01FE-41DD-8D62-017322DD4B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A391F9-9820-4C88-90D2-9EBBD68B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66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2CA30D-EA7A-4205-BAAD-CD8C50FE749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158322-AF29-47BB-85CA-72D8C2C0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826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6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3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1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3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9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8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7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3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5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0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6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725BAD51-76A8-47B7-A9C9-8E53367A55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6129" b="3762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BE2077-1B04-4A22-8FD4-6A23D6929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Facts to Remember Starting the new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57FF0-D07D-49C3-9DB9-337BA10DA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Psalm 145</a:t>
            </a: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9148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ED69BC-66D4-439D-9739-69DA08317B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7312F7-2B85-4A98-BE37-BB99514D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B2A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he Attributes of God 2 | North Valley News">
            <a:extLst>
              <a:ext uri="{FF2B5EF4-FFF2-40B4-BE49-F238E27FC236}">
                <a16:creationId xmlns:a16="http://schemas.microsoft.com/office/drawing/2014/main" id="{B8EF7B82-CCBA-4A22-A089-FAD5BC76398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2" r="1" b="8724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698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CC782-BEF6-4033-A512-17855DEF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Verses 1-9</a:t>
            </a:r>
          </a:p>
        </p:txBody>
      </p:sp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40D44DEE-9F8E-4CC8-A1A5-855598E54E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2" r="6385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09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CC782-BEF6-4033-A512-17855DEF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724055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Verses 10-13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 descr="Text, letter&#10;&#10;Description automatically generated">
            <a:extLst>
              <a:ext uri="{FF2B5EF4-FFF2-40B4-BE49-F238E27FC236}">
                <a16:creationId xmlns:a16="http://schemas.microsoft.com/office/drawing/2014/main" id="{F01E3703-D5B8-4B46-B1F5-B83CE879E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4" y="0"/>
            <a:ext cx="4681728" cy="6857998"/>
          </a:xfrm>
        </p:spPr>
      </p:pic>
    </p:spTree>
    <p:extLst>
      <p:ext uri="{BB962C8B-B14F-4D97-AF65-F5344CB8AC3E}">
        <p14:creationId xmlns:p14="http://schemas.microsoft.com/office/powerpoint/2010/main" val="428971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CC782-BEF6-4033-A512-17855DEF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Verses 14-16</a:t>
            </a:r>
          </a:p>
        </p:txBody>
      </p:sp>
      <p:pic>
        <p:nvPicPr>
          <p:cNvPr id="13" name="Content Placeholder 12" descr="Text, whiteboard&#10;&#10;Description automatically generated">
            <a:extLst>
              <a:ext uri="{FF2B5EF4-FFF2-40B4-BE49-F238E27FC236}">
                <a16:creationId xmlns:a16="http://schemas.microsoft.com/office/drawing/2014/main" id="{1D058923-E208-4F10-A6B9-4C54C9D20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" r="2" b="2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24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CC782-BEF6-4033-A512-17855DEF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Verses 17-20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A picture containing text, cloud&#10;&#10;Description automatically generated">
            <a:extLst>
              <a:ext uri="{FF2B5EF4-FFF2-40B4-BE49-F238E27FC236}">
                <a16:creationId xmlns:a16="http://schemas.microsoft.com/office/drawing/2014/main" id="{187DF86C-3657-4DCC-B6A0-517C6FC14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640824" cy="6857987"/>
          </a:xfrm>
        </p:spPr>
      </p:pic>
    </p:spTree>
    <p:extLst>
      <p:ext uri="{BB962C8B-B14F-4D97-AF65-F5344CB8AC3E}">
        <p14:creationId xmlns:p14="http://schemas.microsoft.com/office/powerpoint/2010/main" val="308679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CC782-BEF6-4033-A512-17855DEF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Verse 21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43ABED-0425-43C5-8ABF-4274290883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1616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1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03834"/>
      </a:dk2>
      <a:lt2>
        <a:srgbClr val="E2E4E8"/>
      </a:lt2>
      <a:accent1>
        <a:srgbClr val="B2A06E"/>
      </a:accent1>
      <a:accent2>
        <a:srgbClr val="9DA85C"/>
      </a:accent2>
      <a:accent3>
        <a:srgbClr val="89AC6F"/>
      </a:accent3>
      <a:accent4>
        <a:srgbClr val="62B261"/>
      </a:accent4>
      <a:accent5>
        <a:srgbClr val="6DAE87"/>
      </a:accent5>
      <a:accent6>
        <a:srgbClr val="60B0A1"/>
      </a:accent6>
      <a:hlink>
        <a:srgbClr val="697CAE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Bookman Old Style</vt:lpstr>
      <vt:lpstr>Calibri</vt:lpstr>
      <vt:lpstr>Franklin Gothic Book</vt:lpstr>
      <vt:lpstr>RetrospectVTI</vt:lpstr>
      <vt:lpstr>Facts to Remember Starting the new year</vt:lpstr>
      <vt:lpstr>PowerPoint Presentation</vt:lpstr>
      <vt:lpstr>Verses 1-9</vt:lpstr>
      <vt:lpstr>Verses 10-13</vt:lpstr>
      <vt:lpstr>Verses 14-16</vt:lpstr>
      <vt:lpstr>Verses 17-20</vt:lpstr>
      <vt:lpstr>Verse 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to Remember Starting the new year</dc:title>
  <dc:creator>Rob Miller</dc:creator>
  <cp:lastModifiedBy>christian miller</cp:lastModifiedBy>
  <cp:revision>4</cp:revision>
  <cp:lastPrinted>2021-01-02T19:46:40Z</cp:lastPrinted>
  <dcterms:created xsi:type="dcterms:W3CDTF">2021-01-01T17:01:47Z</dcterms:created>
  <dcterms:modified xsi:type="dcterms:W3CDTF">2021-01-02T19:47:10Z</dcterms:modified>
</cp:coreProperties>
</file>