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97A72-FE70-4A5C-B90B-B56EFD2E0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27727-5CC7-4259-9F61-7EBB73EBD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0F847-CB2A-431E-B89D-1A5D68D9D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6DBC-6F69-4AA9-8B6A-D81708475B1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26192-DA8B-4DB9-9A97-C66245E81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236C2-6058-405E-B07C-58344D063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67C6-D4E1-40EA-B3CE-B14798724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8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0362D-2ADA-44B1-AADA-E243CB7B3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A8E648-C7E2-4975-B827-460277017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98B6E-8FC8-454F-BB17-745965AF6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6DBC-6F69-4AA9-8B6A-D81708475B1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B308F-2974-4841-A9C0-ED3015D72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3AA5E-CF83-43A4-BB91-A2BF82CB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67C6-D4E1-40EA-B3CE-B14798724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2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68C9FF-92CA-4121-9F02-DF99EBE6BF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DA3B7E-D406-4DDA-B862-D8562BD89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5366D-00A8-4FF4-B86A-5A6105BC1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6DBC-6F69-4AA9-8B6A-D81708475B1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F425F-ABF0-4D60-B9A7-D4771B9B9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EF540-9F1A-410E-9172-199C26445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67C6-D4E1-40EA-B3CE-B14798724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A39F6-486A-4AA5-9FE9-2D8EDF46D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784F7-8E4B-4647-BFC8-22A11B1F8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EE787-645A-4CF4-9AE7-1490982E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6DBC-6F69-4AA9-8B6A-D81708475B1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8D7B0-DBF8-4AEF-B983-CE584EB83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F9147-0A18-4A4D-A152-6067E864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67C6-D4E1-40EA-B3CE-B14798724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7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5E45C-CE6F-4BB8-80F5-AB0E125E3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CB173-1921-43AF-AB0C-59997DDFB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76B39-1322-43DC-AC27-3299978ED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6DBC-6F69-4AA9-8B6A-D81708475B1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CE930-04CC-4B40-8AFD-9D90A5403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D58FA-0D21-4AE0-B1AD-315C5D8CF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67C6-D4E1-40EA-B3CE-B14798724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40C47-EDC6-4A25-870C-BF8B2D62F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304E0-CFE4-483B-9E46-88F0BFDDA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C238D4-C0C5-4D71-BA3C-E8702CCC5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56C19-9E45-4D4D-9DA9-5D37D0CE8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6DBC-6F69-4AA9-8B6A-D81708475B1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FB767-9441-4C7D-B00B-3C614316A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81554-6E0D-4A85-8D76-2070803CC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67C6-D4E1-40EA-B3CE-B14798724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7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C4FFF-B624-44EC-BE50-EB79FA23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BEDC1-AEEF-4ED6-BEE6-1577A359C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9D68CE-441F-4C07-A203-D1A37311D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DD4C33-2D6F-40F1-94C2-3523553E2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7FEE49-ADA7-4D92-A383-1588CAA977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01A327-182F-4193-A01F-661A99C7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6DBC-6F69-4AA9-8B6A-D81708475B1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8D79B5-23A6-41BA-9A1F-BBFB232D2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81727-4D54-4C00-945E-CE7ACD739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67C6-D4E1-40EA-B3CE-B14798724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6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FDFC9-BF0A-46A9-AE96-E99ACED2A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EDC352-BEC8-4E4B-83C5-A1CD3C375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6DBC-6F69-4AA9-8B6A-D81708475B1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76F06C-79BB-481F-BF04-FA90A669D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600BC3-E403-4587-863C-95611B21B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67C6-D4E1-40EA-B3CE-B14798724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0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07C42-BF17-4EEE-8B69-B5C655536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6DBC-6F69-4AA9-8B6A-D81708475B1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537F54-5EA2-4E5E-98C9-3C53C94E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95F39D-C67B-41DD-8139-3CF268E87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67C6-D4E1-40EA-B3CE-B14798724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9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9068C-CA82-4AD1-9F92-49A1253D7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42117-58FC-4972-8293-0F3439E7A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A1187-FB1D-4E3D-941C-CBB2359EA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1F21D-B233-41CB-94EC-9F8876A8F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6DBC-6F69-4AA9-8B6A-D81708475B1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F28B9-2F26-4E92-9557-BED1B1ED5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3AE2B-90CD-4371-A636-C35519C7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67C6-D4E1-40EA-B3CE-B14798724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6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5A08C-0E05-4766-A2AF-1B4D9794B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8D42C4-9790-4694-A698-B422C19EA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D2D68E-51BF-4181-9AB2-DD15C93DF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08163-AD02-4A61-AE25-12B89C897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6DBC-6F69-4AA9-8B6A-D81708475B1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90638-5FE6-4461-A64D-E13ED8F4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46AB1-BC2A-42EB-8BF3-1521F12D8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67C6-D4E1-40EA-B3CE-B14798724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4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E77B51-CCB4-4B2F-93A6-FB78CEB1B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7F7F4-679E-4219-B255-94957FCBD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73636-97B0-43D3-9439-8B1B33A81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D6DBC-6F69-4AA9-8B6A-D81708475B10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92B8F-0275-4895-A578-C397D0EAA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70548-05DB-42D2-ADFD-AAE4F4696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867C6-D4E1-40EA-B3CE-B14798724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0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DEE40-B53D-45B1-8685-56D2AE1BAF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7C9E65-8CB2-44FC-AD9A-A1EC5FD96E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3661902-7621-4F6F-A268-B4A2CA4315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974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24A0A-1F6D-46EF-B56D-5C5FF4F18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US" dirty="0"/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D6DD9647-9C32-432E-80E4-460878F4E3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7"/>
            <a:ext cx="10515600" cy="4802187"/>
          </a:xfrm>
        </p:spPr>
      </p:pic>
    </p:spTree>
    <p:extLst>
      <p:ext uri="{BB962C8B-B14F-4D97-AF65-F5344CB8AC3E}">
        <p14:creationId xmlns:p14="http://schemas.microsoft.com/office/powerpoint/2010/main" val="169851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B09149-AFB7-4A5C-97A1-99103ED74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165" y="1153572"/>
            <a:ext cx="3762043" cy="44611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Praise from Man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or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Praise from God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9E2A9-9D09-47BD-AC4F-F653F2779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Acts 5:29 “</a:t>
            </a:r>
            <a:r>
              <a:rPr lang="en-US" baseline="30000" dirty="0"/>
              <a:t>29 </a:t>
            </a:r>
            <a:r>
              <a:rPr lang="en-US" dirty="0"/>
              <a:t>But Peter and the </a:t>
            </a:r>
            <a:r>
              <a:rPr lang="en-US" i="1" dirty="0"/>
              <a:t>other</a:t>
            </a:r>
            <a:r>
              <a:rPr lang="en-US" dirty="0"/>
              <a:t> apostles answered and said: “We ought to obey God rather than men.“</a:t>
            </a:r>
          </a:p>
          <a:p>
            <a:endParaRPr lang="en-US" dirty="0"/>
          </a:p>
          <a:p>
            <a:r>
              <a:rPr lang="en-US" dirty="0"/>
              <a:t>2 Cor 5:9 “</a:t>
            </a:r>
            <a:r>
              <a:rPr lang="en-US" baseline="30000" dirty="0"/>
              <a:t>9 </a:t>
            </a:r>
            <a:r>
              <a:rPr lang="en-US" dirty="0"/>
              <a:t>Therefore we make it our aim, whether present or absent, to be well pleasing to Him.”</a:t>
            </a:r>
          </a:p>
          <a:p>
            <a:endParaRPr lang="en-US" dirty="0"/>
          </a:p>
          <a:p>
            <a:r>
              <a:rPr lang="en-US" dirty="0"/>
              <a:t>Gal 1:10 “</a:t>
            </a:r>
            <a:r>
              <a:rPr lang="en-US" baseline="30000" dirty="0"/>
              <a:t>10 </a:t>
            </a:r>
            <a:r>
              <a:rPr lang="en-US" dirty="0"/>
              <a:t>For do I now persuade men, or God? Or do I seek to please men? For if I still pleased men, I would not be a bondservant of Christ.”</a:t>
            </a:r>
          </a:p>
        </p:txBody>
      </p:sp>
    </p:spTree>
    <p:extLst>
      <p:ext uri="{BB962C8B-B14F-4D97-AF65-F5344CB8AC3E}">
        <p14:creationId xmlns:p14="http://schemas.microsoft.com/office/powerpoint/2010/main" val="323704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B09149-AFB7-4A5C-97A1-99103ED74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165" y="1153571"/>
            <a:ext cx="3760475" cy="44611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Praise from Man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or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Praise from God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9E2A9-9D09-47BD-AC4F-F653F2779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Col 3:23 “</a:t>
            </a:r>
            <a:r>
              <a:rPr lang="en-US" baseline="30000" dirty="0"/>
              <a:t>23 </a:t>
            </a:r>
            <a:r>
              <a:rPr lang="en-US" dirty="0"/>
              <a:t>And whatever you do, do it heartily, as to the Lord and not to men,”</a:t>
            </a:r>
          </a:p>
          <a:p>
            <a:endParaRPr lang="en-US" dirty="0"/>
          </a:p>
          <a:p>
            <a:r>
              <a:rPr lang="en-US" dirty="0"/>
              <a:t>1 </a:t>
            </a:r>
            <a:r>
              <a:rPr lang="en-US" dirty="0" err="1"/>
              <a:t>Thes</a:t>
            </a:r>
            <a:r>
              <a:rPr lang="en-US" dirty="0"/>
              <a:t> 2:4 “</a:t>
            </a:r>
            <a:r>
              <a:rPr lang="en-US" baseline="30000" dirty="0"/>
              <a:t>4 </a:t>
            </a:r>
            <a:r>
              <a:rPr lang="en-US" dirty="0"/>
              <a:t>But as we have been approved by God to be entrusted with the gospel, even so we speak, not as pleasing men, but God who tests our hearts.”</a:t>
            </a:r>
          </a:p>
        </p:txBody>
      </p:sp>
    </p:spTree>
    <p:extLst>
      <p:ext uri="{BB962C8B-B14F-4D97-AF65-F5344CB8AC3E}">
        <p14:creationId xmlns:p14="http://schemas.microsoft.com/office/powerpoint/2010/main" val="84460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B09149-AFB7-4A5C-97A1-99103ED74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Friendship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Or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Truth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9E2A9-9D09-47BD-AC4F-F653F2779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Mt 15:12 “</a:t>
            </a:r>
            <a:r>
              <a:rPr lang="en-US" baseline="30000" dirty="0"/>
              <a:t>12 </a:t>
            </a:r>
            <a:r>
              <a:rPr lang="en-US" dirty="0"/>
              <a:t>Then His disciples came and said to Him, “Do You know that the Pharisees were offended when they heard this saying?”</a:t>
            </a:r>
          </a:p>
          <a:p>
            <a:endParaRPr lang="en-US" dirty="0"/>
          </a:p>
          <a:p>
            <a:r>
              <a:rPr lang="en-US" dirty="0"/>
              <a:t>Jn 6:60-61, 66 “</a:t>
            </a:r>
            <a:r>
              <a:rPr lang="en-US" baseline="30000" dirty="0"/>
              <a:t>60 </a:t>
            </a:r>
            <a:r>
              <a:rPr lang="en-US" dirty="0"/>
              <a:t>Therefore many of His disciples, when they heard </a:t>
            </a:r>
            <a:r>
              <a:rPr lang="en-US" i="1" dirty="0"/>
              <a:t>this,</a:t>
            </a:r>
            <a:r>
              <a:rPr lang="en-US" dirty="0"/>
              <a:t> said, “This is a hard saying; who can understand it?” </a:t>
            </a:r>
            <a:r>
              <a:rPr lang="en-US" baseline="30000" dirty="0"/>
              <a:t>61 </a:t>
            </a:r>
            <a:r>
              <a:rPr lang="en-US" dirty="0"/>
              <a:t>When Jesus knew in Himself that His disciples complained about this, He said to them, “Does this offend you?... </a:t>
            </a:r>
            <a:r>
              <a:rPr lang="en-US" baseline="30000" dirty="0"/>
              <a:t>66 </a:t>
            </a:r>
            <a:r>
              <a:rPr lang="en-US" dirty="0"/>
              <a:t>From that </a:t>
            </a:r>
            <a:r>
              <a:rPr lang="en-US" i="1" dirty="0"/>
              <a:t>time</a:t>
            </a:r>
            <a:r>
              <a:rPr lang="en-US" dirty="0"/>
              <a:t> many of His disciples went back and walked with Him no more.”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70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B09149-AFB7-4A5C-97A1-99103ED74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Friendship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Or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Truth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9E2A9-9D09-47BD-AC4F-F653F2779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Gal 2:11-13 “</a:t>
            </a:r>
            <a:r>
              <a:rPr lang="en-US" baseline="30000" dirty="0"/>
              <a:t>11 </a:t>
            </a:r>
            <a:r>
              <a:rPr lang="en-US" dirty="0"/>
              <a:t>Now when Peter had come to Antioch, I withstood him to his face, because he was to be blamed; </a:t>
            </a:r>
            <a:r>
              <a:rPr lang="en-US" baseline="30000" dirty="0"/>
              <a:t>12 </a:t>
            </a:r>
            <a:r>
              <a:rPr lang="en-US" dirty="0"/>
              <a:t>for before certain men came from James, he would eat with the Gentiles; but when they came, he withdrew and separated himself, fearing those who were of the circumcision. </a:t>
            </a:r>
            <a:r>
              <a:rPr lang="en-US" baseline="30000" dirty="0"/>
              <a:t>13 </a:t>
            </a:r>
            <a:r>
              <a:rPr lang="en-US" dirty="0"/>
              <a:t>And the rest of the Jews also played the hypocrite with him, so that even Barnabas was carried away with their hypocrisy.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59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B09149-AFB7-4A5C-97A1-99103ED74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165" y="1198418"/>
            <a:ext cx="3593618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My Church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or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Christ’s Church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9E2A9-9D09-47BD-AC4F-F653F2779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Mt 16:18 “</a:t>
            </a:r>
            <a:r>
              <a:rPr lang="en-US" baseline="30000" dirty="0"/>
              <a:t>18 </a:t>
            </a:r>
            <a:r>
              <a:rPr lang="en-US" dirty="0"/>
              <a:t>And I also say to you that you are Peter, and on this rock I will build My church, and the gates of Hades shall not prevail against it.”</a:t>
            </a:r>
          </a:p>
          <a:p>
            <a:endParaRPr lang="en-US" dirty="0"/>
          </a:p>
          <a:p>
            <a:r>
              <a:rPr lang="en-US" dirty="0"/>
              <a:t>1 Tim 3:15 “</a:t>
            </a:r>
            <a:r>
              <a:rPr lang="en-US" baseline="30000" dirty="0"/>
              <a:t>15 </a:t>
            </a:r>
            <a:r>
              <a:rPr lang="en-US" dirty="0"/>
              <a:t>but if I am delayed, </a:t>
            </a:r>
            <a:r>
              <a:rPr lang="en-US" i="1" dirty="0"/>
              <a:t>I write</a:t>
            </a:r>
            <a:r>
              <a:rPr lang="en-US" dirty="0"/>
              <a:t> so that you may know how you ought to conduct yourself in the house of God, which is the church of the living God, the pillar and ground of the truth.”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4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B09149-AFB7-4A5C-97A1-99103ED74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55" y="1198418"/>
            <a:ext cx="3593618" cy="44611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Physical Welfare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or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Spiritual Welfare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9E2A9-9D09-47BD-AC4F-F653F2779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85000" lnSpcReduction="20000"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3000" dirty="0"/>
              <a:t>Lk 9:57-62 “</a:t>
            </a:r>
            <a:r>
              <a:rPr lang="en-US" sz="3000" baseline="30000" dirty="0"/>
              <a:t>57 </a:t>
            </a:r>
            <a:r>
              <a:rPr lang="en-US" sz="3000" dirty="0"/>
              <a:t>Now it happened as they journeyed on the road, </a:t>
            </a:r>
            <a:r>
              <a:rPr lang="en-US" sz="3000" i="1" dirty="0"/>
              <a:t>that</a:t>
            </a:r>
            <a:r>
              <a:rPr lang="en-US" sz="3000" dirty="0"/>
              <a:t> someone said to Him, “Lord, I will follow You wherever You go.” </a:t>
            </a:r>
            <a:r>
              <a:rPr lang="en-US" sz="3000" baseline="30000" dirty="0"/>
              <a:t>58 </a:t>
            </a:r>
            <a:r>
              <a:rPr lang="en-US" sz="3000" dirty="0"/>
              <a:t>And Jesus said to him, “Foxes have holes and birds of the air </a:t>
            </a:r>
            <a:r>
              <a:rPr lang="en-US" sz="3000" i="1" dirty="0"/>
              <a:t>have</a:t>
            </a:r>
            <a:r>
              <a:rPr lang="en-US" sz="3000" dirty="0"/>
              <a:t> nests, but the Son of Man has nowhere to lay </a:t>
            </a:r>
            <a:r>
              <a:rPr lang="en-US" sz="3000" i="1" dirty="0"/>
              <a:t>His</a:t>
            </a:r>
            <a:r>
              <a:rPr lang="en-US" sz="3000" dirty="0"/>
              <a:t> head.” </a:t>
            </a:r>
            <a:r>
              <a:rPr lang="en-US" sz="3000" baseline="30000" dirty="0"/>
              <a:t>59 </a:t>
            </a:r>
            <a:r>
              <a:rPr lang="en-US" sz="3000" dirty="0"/>
              <a:t>Then He said to another, “Follow Me.” But he said, “Lord, let me first go and bury my father.” </a:t>
            </a:r>
            <a:r>
              <a:rPr lang="en-US" sz="3000" baseline="30000" dirty="0"/>
              <a:t>60 </a:t>
            </a:r>
            <a:r>
              <a:rPr lang="en-US" sz="3000" dirty="0"/>
              <a:t>Jesus said to him, “Let the dead bury their own dead, but you go and preach the kingdom of God.” </a:t>
            </a:r>
            <a:r>
              <a:rPr lang="en-US" sz="3000" baseline="30000" dirty="0"/>
              <a:t>61 </a:t>
            </a:r>
            <a:r>
              <a:rPr lang="en-US" sz="3000" dirty="0"/>
              <a:t>And another also said, “Lord, I will follow You, but let me first go </a:t>
            </a:r>
            <a:r>
              <a:rPr lang="en-US" sz="3000" i="1" dirty="0"/>
              <a:t>and</a:t>
            </a:r>
            <a:r>
              <a:rPr lang="en-US" sz="3000" dirty="0"/>
              <a:t> bid them farewell who are at my house.”</a:t>
            </a:r>
            <a:r>
              <a:rPr lang="en-US" sz="3000" baseline="30000" dirty="0"/>
              <a:t>62 </a:t>
            </a:r>
            <a:r>
              <a:rPr lang="en-US" sz="3000" dirty="0"/>
              <a:t>But Jesus said to him, “No one, having put his hand to the plow, and looking back, is fit for the kingdom of God.”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0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B09149-AFB7-4A5C-97A1-99103ED74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55" y="1198418"/>
            <a:ext cx="3593618" cy="44611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Saving Money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or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Saving your Soul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9E2A9-9D09-47BD-AC4F-F653F2779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62500" lnSpcReduction="20000"/>
          </a:bodyPr>
          <a:lstStyle/>
          <a:p>
            <a:endParaRPr lang="en-US" sz="2400" dirty="0"/>
          </a:p>
          <a:p>
            <a:pPr marL="0" indent="0">
              <a:buNone/>
            </a:pPr>
            <a:endParaRPr lang="en-US" sz="3000" dirty="0"/>
          </a:p>
          <a:p>
            <a:endParaRPr lang="en-US" sz="4000" dirty="0"/>
          </a:p>
          <a:p>
            <a:r>
              <a:rPr lang="en-US" sz="4300" dirty="0"/>
              <a:t>Mt 6:19-21 “</a:t>
            </a:r>
            <a:r>
              <a:rPr lang="en-US" sz="4300" baseline="30000" dirty="0"/>
              <a:t>19 </a:t>
            </a:r>
            <a:r>
              <a:rPr lang="en-US" sz="4300" dirty="0"/>
              <a:t>“Do not lay up for yourselves treasures on earth, where moth and rust destroy and where thieves break in and steal; </a:t>
            </a:r>
            <a:r>
              <a:rPr lang="en-US" sz="4300" baseline="30000" dirty="0"/>
              <a:t>20 </a:t>
            </a:r>
            <a:r>
              <a:rPr lang="en-US" sz="4300" dirty="0"/>
              <a:t>but lay up for yourselves treasures in heaven, where neither moth nor rust destroys and where thieves do not break in and steal. </a:t>
            </a:r>
            <a:r>
              <a:rPr lang="en-US" sz="4300" baseline="30000" dirty="0"/>
              <a:t>21 </a:t>
            </a:r>
            <a:r>
              <a:rPr lang="en-US" sz="4300" dirty="0"/>
              <a:t>For where your treasure is, there your heart will be also.”</a:t>
            </a:r>
          </a:p>
          <a:p>
            <a:endParaRPr lang="en-US" sz="4300" dirty="0"/>
          </a:p>
          <a:p>
            <a:r>
              <a:rPr lang="en-US" sz="4300" dirty="0"/>
              <a:t>Lk 12:20-21 “</a:t>
            </a:r>
            <a:r>
              <a:rPr lang="en-US" sz="4300" baseline="30000" dirty="0"/>
              <a:t>20 </a:t>
            </a:r>
            <a:r>
              <a:rPr lang="en-US" sz="4300" dirty="0"/>
              <a:t>But God said to him, ‘Fool! This night your soul will be required of you; then whose will those things be which you have provided?’ </a:t>
            </a:r>
            <a:r>
              <a:rPr lang="en-US" sz="4300" baseline="30000" dirty="0"/>
              <a:t>21 </a:t>
            </a:r>
            <a:r>
              <a:rPr lang="en-US" sz="4300" dirty="0"/>
              <a:t>“So </a:t>
            </a:r>
            <a:r>
              <a:rPr lang="en-US" sz="4300" i="1" dirty="0"/>
              <a:t>is</a:t>
            </a:r>
            <a:r>
              <a:rPr lang="en-US" sz="4300" dirty="0"/>
              <a:t> he who lays up treasure for himself, and is not rich toward God.”</a:t>
            </a:r>
          </a:p>
          <a:p>
            <a:endParaRPr lang="en-US" sz="3200" dirty="0"/>
          </a:p>
          <a:p>
            <a:endParaRPr lang="en-US" sz="30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5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B09149-AFB7-4A5C-97A1-99103ED74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55" y="1198418"/>
            <a:ext cx="3593618" cy="44611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Saving Money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or 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Saving your Soul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9E2A9-9D09-47BD-AC4F-F653F2779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70000" lnSpcReduction="20000"/>
          </a:bodyPr>
          <a:lstStyle/>
          <a:p>
            <a:endParaRPr lang="en-US" sz="2400" dirty="0"/>
          </a:p>
          <a:p>
            <a:pPr marL="0" indent="0">
              <a:buNone/>
            </a:pPr>
            <a:endParaRPr lang="en-US" sz="3000" dirty="0"/>
          </a:p>
          <a:p>
            <a:endParaRPr lang="en-US" sz="4000" dirty="0"/>
          </a:p>
          <a:p>
            <a:r>
              <a:rPr lang="en-US" sz="4300" dirty="0"/>
              <a:t>Mk 8:36-37 “</a:t>
            </a:r>
            <a:r>
              <a:rPr lang="en-US" sz="4400" baseline="30000" dirty="0"/>
              <a:t>36 </a:t>
            </a:r>
            <a:r>
              <a:rPr lang="en-US" sz="4400" dirty="0"/>
              <a:t>For what will it profit a man if he gains the whole world, and loses his own soul? </a:t>
            </a:r>
            <a:r>
              <a:rPr lang="en-US" sz="4400" baseline="30000" dirty="0"/>
              <a:t>37 </a:t>
            </a:r>
            <a:r>
              <a:rPr lang="en-US" sz="4400" dirty="0"/>
              <a:t>Or what will a man give in exchange for his soul?”</a:t>
            </a:r>
          </a:p>
          <a:p>
            <a:endParaRPr lang="en-US" sz="4400" dirty="0"/>
          </a:p>
          <a:p>
            <a:r>
              <a:rPr lang="en-US" sz="4400" dirty="0"/>
              <a:t>1 Tim 6:10 “</a:t>
            </a:r>
            <a:r>
              <a:rPr lang="en-US" sz="4400" baseline="30000" dirty="0"/>
              <a:t>10 </a:t>
            </a:r>
            <a:r>
              <a:rPr lang="en-US" sz="4400" dirty="0"/>
              <a:t>For the love of money is a root of all </a:t>
            </a:r>
            <a:r>
              <a:rPr lang="en-US" sz="4400" i="1" dirty="0"/>
              <a:t>kinds of</a:t>
            </a:r>
            <a:r>
              <a:rPr lang="en-US" sz="4400" dirty="0"/>
              <a:t> evil, for which some have strayed from the faith in their greediness, and pierced themselves through with many sorrows.”</a:t>
            </a:r>
          </a:p>
          <a:p>
            <a:pPr marL="0" indent="0">
              <a:buNone/>
            </a:pPr>
            <a:endParaRPr lang="en-US" sz="4300" dirty="0"/>
          </a:p>
          <a:p>
            <a:endParaRPr lang="en-US" sz="3200" dirty="0"/>
          </a:p>
          <a:p>
            <a:endParaRPr lang="en-US" sz="30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850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Praise from Man  or Praise from God</vt:lpstr>
      <vt:lpstr>Praise from Man  or  Praise from God</vt:lpstr>
      <vt:lpstr>Friendship Or Truth </vt:lpstr>
      <vt:lpstr>Friendship Or Truth </vt:lpstr>
      <vt:lpstr>My Church or  Christ’s Church </vt:lpstr>
      <vt:lpstr>Physical Welfare or  Spiritual Welfare </vt:lpstr>
      <vt:lpstr>Saving Money  or  Saving your Soul </vt:lpstr>
      <vt:lpstr>Saving Money  or  Saving your Soul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Miller</dc:creator>
  <cp:lastModifiedBy>Rob Miller</cp:lastModifiedBy>
  <cp:revision>8</cp:revision>
  <dcterms:created xsi:type="dcterms:W3CDTF">2020-05-01T01:43:28Z</dcterms:created>
  <dcterms:modified xsi:type="dcterms:W3CDTF">2020-05-01T02:54:54Z</dcterms:modified>
</cp:coreProperties>
</file>