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Saturday, August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5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Saturday, August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3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3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Saturday, August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3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Saturday, August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83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e you in God's Waiting Room">
            <a:extLst>
              <a:ext uri="{FF2B5EF4-FFF2-40B4-BE49-F238E27FC236}">
                <a16:creationId xmlns:a16="http://schemas.microsoft.com/office/drawing/2014/main" id="{C1A914D3-4FFA-4401-B2C0-399CDF51F8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8" r="-1" b="23728"/>
          <a:stretch/>
        </p:blipFill>
        <p:spPr bwMode="auto"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76898973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C04A63C-988E-4CDA-93A4-2FE95EAD4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F244BA-9ADF-4F8B-8A82-0BCFD736C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sitting, sign, person, person&#10;&#10;Description automatically generated">
            <a:extLst>
              <a:ext uri="{FF2B5EF4-FFF2-40B4-BE49-F238E27FC236}">
                <a16:creationId xmlns:a16="http://schemas.microsoft.com/office/drawing/2014/main" id="{35792121-3407-4573-BDA9-8A0B2513D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249"/>
          <a:stretch/>
        </p:blipFill>
        <p:spPr>
          <a:xfrm>
            <a:off x="20" y="10"/>
            <a:ext cx="11717872" cy="6857990"/>
          </a:xfrm>
          <a:custGeom>
            <a:avLst/>
            <a:gdLst/>
            <a:ahLst/>
            <a:cxnLst/>
            <a:rect l="l" t="t" r="r" b="b"/>
            <a:pathLst>
              <a:path w="11717892" h="6858000">
                <a:moveTo>
                  <a:pt x="0" y="0"/>
                </a:moveTo>
                <a:lnTo>
                  <a:pt x="11717590" y="0"/>
                </a:lnTo>
                <a:lnTo>
                  <a:pt x="11717892" y="23369"/>
                </a:lnTo>
                <a:cubicBezTo>
                  <a:pt x="11712891" y="1065174"/>
                  <a:pt x="11552855" y="2043809"/>
                  <a:pt x="11552855" y="2300500"/>
                </a:cubicBezTo>
                <a:cubicBezTo>
                  <a:pt x="11552855" y="4075154"/>
                  <a:pt x="10591842" y="4734311"/>
                  <a:pt x="10136625" y="5444173"/>
                </a:cubicBezTo>
                <a:cubicBezTo>
                  <a:pt x="9984886" y="5786428"/>
                  <a:pt x="9555750" y="6221377"/>
                  <a:pt x="9041261" y="6647413"/>
                </a:cubicBezTo>
                <a:lnTo>
                  <a:pt x="877930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CE01B79-04E0-42C8-9E4B-CA4E551FF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>
            <a:off x="9939651" y="5331698"/>
            <a:ext cx="2117174" cy="588806"/>
            <a:chOff x="4549904" y="5078157"/>
            <a:chExt cx="3023338" cy="840818"/>
          </a:xfrm>
        </p:grpSpPr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9FAE9CFE-04E4-41FF-9CD6-503ACF8CC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07086A81-DE9F-4760-9BD1-978134626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7">
              <a:extLst>
                <a:ext uri="{FF2B5EF4-FFF2-40B4-BE49-F238E27FC236}">
                  <a16:creationId xmlns:a16="http://schemas.microsoft.com/office/drawing/2014/main" id="{AFE935F5-03F4-4B67-B2F8-C1D265EE3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260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BB3780B-63EB-450D-A804-D6AA12F9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0847A5-A329-48CD-B3A7-3892FF6DA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9C94D-106B-47FD-9148-54F5AA308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Abraham waited 25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C19C2-0717-408D-BDF6-71613CCE7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4991962" cy="3216273"/>
          </a:xfrm>
        </p:spPr>
        <p:txBody>
          <a:bodyPr>
            <a:normAutofit/>
          </a:bodyPr>
          <a:lstStyle/>
          <a:p>
            <a:r>
              <a:rPr lang="en-US" sz="2400" dirty="0"/>
              <a:t>The first 4 verses reveal God’s promise to Abram regarding a homeland for his offspring</a:t>
            </a:r>
          </a:p>
          <a:p>
            <a:endParaRPr lang="en-US" sz="2400" dirty="0"/>
          </a:p>
          <a:p>
            <a:r>
              <a:rPr lang="en-US" sz="2400" dirty="0"/>
              <a:t>Abram was 75 years old when he first received the promise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04E5AE2-7532-40CA-AA46-8C30127066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r="19694" b="2"/>
          <a:stretch/>
        </p:blipFill>
        <p:spPr>
          <a:xfrm>
            <a:off x="6257657" y="566767"/>
            <a:ext cx="5361537" cy="5404109"/>
          </a:xfrm>
          <a:custGeom>
            <a:avLst/>
            <a:gdLst/>
            <a:ahLst/>
            <a:cxnLst/>
            <a:rect l="l" t="t" r="r" b="b"/>
            <a:pathLst>
              <a:path w="5361537" h="5404109">
                <a:moveTo>
                  <a:pt x="2870828" y="1041"/>
                </a:moveTo>
                <a:cubicBezTo>
                  <a:pt x="3203581" y="14830"/>
                  <a:pt x="3513736" y="163111"/>
                  <a:pt x="3800184" y="290250"/>
                </a:cubicBezTo>
                <a:cubicBezTo>
                  <a:pt x="4171154" y="479730"/>
                  <a:pt x="4508586" y="661721"/>
                  <a:pt x="4702438" y="1026076"/>
                </a:cubicBezTo>
                <a:lnTo>
                  <a:pt x="4959549" y="1326248"/>
                </a:lnTo>
                <a:cubicBezTo>
                  <a:pt x="5129003" y="1601579"/>
                  <a:pt x="5186377" y="1874538"/>
                  <a:pt x="5266423" y="2173276"/>
                </a:cubicBezTo>
                <a:cubicBezTo>
                  <a:pt x="5322579" y="2382854"/>
                  <a:pt x="5370498" y="2561686"/>
                  <a:pt x="5358128" y="2694064"/>
                </a:cubicBezTo>
                <a:cubicBezTo>
                  <a:pt x="5387135" y="3102588"/>
                  <a:pt x="5225012" y="3513996"/>
                  <a:pt x="5101614" y="3771685"/>
                </a:cubicBezTo>
                <a:cubicBezTo>
                  <a:pt x="4997551" y="4040670"/>
                  <a:pt x="4756585" y="4494622"/>
                  <a:pt x="4442699" y="4781934"/>
                </a:cubicBezTo>
                <a:cubicBezTo>
                  <a:pt x="4128813" y="5069245"/>
                  <a:pt x="3867535" y="5122778"/>
                  <a:pt x="3526897" y="5225036"/>
                </a:cubicBezTo>
                <a:cubicBezTo>
                  <a:pt x="3186396" y="5327806"/>
                  <a:pt x="2777866" y="5432329"/>
                  <a:pt x="2398771" y="5397154"/>
                </a:cubicBezTo>
                <a:cubicBezTo>
                  <a:pt x="2019540" y="5361468"/>
                  <a:pt x="1637694" y="5196321"/>
                  <a:pt x="1251137" y="5011566"/>
                </a:cubicBezTo>
                <a:cubicBezTo>
                  <a:pt x="928921" y="4825498"/>
                  <a:pt x="428548" y="4335676"/>
                  <a:pt x="348364" y="4036426"/>
                </a:cubicBezTo>
                <a:cubicBezTo>
                  <a:pt x="268180" y="3737176"/>
                  <a:pt x="-82248" y="2964977"/>
                  <a:pt x="17820" y="2441683"/>
                </a:cubicBezTo>
                <a:cubicBezTo>
                  <a:pt x="117889" y="1918389"/>
                  <a:pt x="122569" y="1757316"/>
                  <a:pt x="362894" y="1276624"/>
                </a:cubicBezTo>
                <a:cubicBezTo>
                  <a:pt x="659155" y="828176"/>
                  <a:pt x="1338551" y="373177"/>
                  <a:pt x="1764257" y="227256"/>
                </a:cubicBezTo>
                <a:cubicBezTo>
                  <a:pt x="2005919" y="114722"/>
                  <a:pt x="2440806" y="61902"/>
                  <a:pt x="2530583" y="37846"/>
                </a:cubicBezTo>
                <a:cubicBezTo>
                  <a:pt x="2646482" y="6791"/>
                  <a:pt x="2759910" y="-3556"/>
                  <a:pt x="2870828" y="10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6838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75153D-A20E-49EF-8D05-CC9D77A04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DC4A36-BE9F-47CE-870B-8343064AF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5ACE1B5-4D8A-4153-80FD-B0C865182A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r="1" b="10236"/>
          <a:stretch/>
        </p:blipFill>
        <p:spPr>
          <a:xfrm>
            <a:off x="20" y="10"/>
            <a:ext cx="10869103" cy="6857989"/>
          </a:xfrm>
          <a:custGeom>
            <a:avLst/>
            <a:gdLst/>
            <a:ahLst/>
            <a:cxnLst/>
            <a:rect l="l" t="t" r="r" b="b"/>
            <a:pathLst>
              <a:path w="10869123" h="6857999">
                <a:moveTo>
                  <a:pt x="0" y="0"/>
                </a:moveTo>
                <a:lnTo>
                  <a:pt x="9607744" y="0"/>
                </a:lnTo>
                <a:lnTo>
                  <a:pt x="9722898" y="142234"/>
                </a:lnTo>
                <a:cubicBezTo>
                  <a:pt x="10517808" y="1159427"/>
                  <a:pt x="10929283" y="2201658"/>
                  <a:pt x="10861998" y="3306425"/>
                </a:cubicBezTo>
                <a:cubicBezTo>
                  <a:pt x="10758944" y="4086369"/>
                  <a:pt x="10742031" y="4668114"/>
                  <a:pt x="10526676" y="5163612"/>
                </a:cubicBezTo>
                <a:cubicBezTo>
                  <a:pt x="10300553" y="5683885"/>
                  <a:pt x="9984656" y="6181708"/>
                  <a:pt x="9591720" y="6656403"/>
                </a:cubicBezTo>
                <a:lnTo>
                  <a:pt x="941803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3B4DC89-10FA-44A7-B184-2A9910296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17396" y="313090"/>
            <a:ext cx="2874604" cy="3326473"/>
          </a:xfrm>
          <a:custGeom>
            <a:avLst/>
            <a:gdLst>
              <a:gd name="connsiteX0" fmla="*/ 1299987 w 2874604"/>
              <a:gd name="connsiteY0" fmla="*/ 20 h 3326473"/>
              <a:gd name="connsiteX1" fmla="*/ 1527725 w 2874604"/>
              <a:gd name="connsiteY1" fmla="*/ 61423 h 3326473"/>
              <a:gd name="connsiteX2" fmla="*/ 1635356 w 2874604"/>
              <a:gd name="connsiteY2" fmla="*/ 201083 h 3326473"/>
              <a:gd name="connsiteX3" fmla="*/ 1812758 w 2874604"/>
              <a:gd name="connsiteY3" fmla="*/ 967963 h 3326473"/>
              <a:gd name="connsiteX4" fmla="*/ 2136526 w 2874604"/>
              <a:gd name="connsiteY4" fmla="*/ 656543 h 3326473"/>
              <a:gd name="connsiteX5" fmla="*/ 2396669 w 2874604"/>
              <a:gd name="connsiteY5" fmla="*/ 474505 h 3326473"/>
              <a:gd name="connsiteX6" fmla="*/ 2628291 w 2874604"/>
              <a:gd name="connsiteY6" fmla="*/ 552859 h 3326473"/>
              <a:gd name="connsiteX7" fmla="*/ 2835591 w 2874604"/>
              <a:gd name="connsiteY7" fmla="*/ 750062 h 3326473"/>
              <a:gd name="connsiteX8" fmla="*/ 2800049 w 2874604"/>
              <a:gd name="connsiteY8" fmla="*/ 984252 h 3326473"/>
              <a:gd name="connsiteX9" fmla="*/ 2729404 w 2874604"/>
              <a:gd name="connsiteY9" fmla="*/ 1087431 h 3326473"/>
              <a:gd name="connsiteX10" fmla="*/ 2486813 w 2874604"/>
              <a:gd name="connsiteY10" fmla="*/ 1334974 h 3326473"/>
              <a:gd name="connsiteX11" fmla="*/ 2224099 w 2874604"/>
              <a:gd name="connsiteY11" fmla="*/ 1559826 h 3326473"/>
              <a:gd name="connsiteX12" fmla="*/ 2798485 w 2874604"/>
              <a:gd name="connsiteY12" fmla="*/ 1869294 h 3326473"/>
              <a:gd name="connsiteX13" fmla="*/ 2874604 w 2874604"/>
              <a:gd name="connsiteY13" fmla="*/ 1916765 h 3326473"/>
              <a:gd name="connsiteX14" fmla="*/ 2874604 w 2874604"/>
              <a:gd name="connsiteY14" fmla="*/ 2544508 h 3326473"/>
              <a:gd name="connsiteX15" fmla="*/ 2856095 w 2874604"/>
              <a:gd name="connsiteY15" fmla="*/ 2555939 h 3326473"/>
              <a:gd name="connsiteX16" fmla="*/ 2516153 w 2874604"/>
              <a:gd name="connsiteY16" fmla="*/ 2492568 h 3326473"/>
              <a:gd name="connsiteX17" fmla="*/ 1822916 w 2874604"/>
              <a:gd name="connsiteY17" fmla="*/ 2158780 h 3326473"/>
              <a:gd name="connsiteX18" fmla="*/ 2028149 w 2874604"/>
              <a:gd name="connsiteY18" fmla="*/ 2819911 h 3326473"/>
              <a:gd name="connsiteX19" fmla="*/ 2044323 w 2874604"/>
              <a:gd name="connsiteY19" fmla="*/ 3194701 h 3326473"/>
              <a:gd name="connsiteX20" fmla="*/ 1917762 w 2874604"/>
              <a:gd name="connsiteY20" fmla="*/ 3298821 h 3326473"/>
              <a:gd name="connsiteX21" fmla="*/ 1727324 w 2874604"/>
              <a:gd name="connsiteY21" fmla="*/ 3321766 h 3326473"/>
              <a:gd name="connsiteX22" fmla="*/ 1654798 w 2874604"/>
              <a:gd name="connsiteY22" fmla="*/ 3313116 h 3326473"/>
              <a:gd name="connsiteX23" fmla="*/ 1549048 w 2874604"/>
              <a:gd name="connsiteY23" fmla="*/ 3285285 h 3326473"/>
              <a:gd name="connsiteX24" fmla="*/ 1421295 w 2874604"/>
              <a:gd name="connsiteY24" fmla="*/ 3122934 h 3326473"/>
              <a:gd name="connsiteX25" fmla="*/ 1228474 w 2874604"/>
              <a:gd name="connsiteY25" fmla="*/ 2612935 h 3326473"/>
              <a:gd name="connsiteX26" fmla="*/ 1172996 w 2874604"/>
              <a:gd name="connsiteY26" fmla="*/ 2248676 h 3326473"/>
              <a:gd name="connsiteX27" fmla="*/ 939056 w 2874604"/>
              <a:gd name="connsiteY27" fmla="*/ 2423693 h 3326473"/>
              <a:gd name="connsiteX28" fmla="*/ 626508 w 2874604"/>
              <a:gd name="connsiteY28" fmla="*/ 2619773 h 3326473"/>
              <a:gd name="connsiteX29" fmla="*/ 403788 w 2874604"/>
              <a:gd name="connsiteY29" fmla="*/ 2679450 h 3326473"/>
              <a:gd name="connsiteX30" fmla="*/ 251713 w 2874604"/>
              <a:gd name="connsiteY30" fmla="*/ 2635949 h 3326473"/>
              <a:gd name="connsiteX31" fmla="*/ 84657 w 2874604"/>
              <a:gd name="connsiteY31" fmla="*/ 2484129 h 3326473"/>
              <a:gd name="connsiteX32" fmla="*/ 45791 w 2874604"/>
              <a:gd name="connsiteY32" fmla="*/ 2129460 h 3326473"/>
              <a:gd name="connsiteX33" fmla="*/ 188023 w 2874604"/>
              <a:gd name="connsiteY33" fmla="*/ 1979016 h 3326473"/>
              <a:gd name="connsiteX34" fmla="*/ 722351 w 2874604"/>
              <a:gd name="connsiteY34" fmla="*/ 1667344 h 3326473"/>
              <a:gd name="connsiteX35" fmla="*/ 357836 w 2874604"/>
              <a:gd name="connsiteY35" fmla="*/ 1512266 h 3326473"/>
              <a:gd name="connsiteX36" fmla="*/ 274778 w 2874604"/>
              <a:gd name="connsiteY36" fmla="*/ 1464313 h 3326473"/>
              <a:gd name="connsiteX37" fmla="*/ 211842 w 2874604"/>
              <a:gd name="connsiteY37" fmla="*/ 1439052 h 3326473"/>
              <a:gd name="connsiteX38" fmla="*/ 1031 w 2874604"/>
              <a:gd name="connsiteY38" fmla="*/ 1228747 h 3326473"/>
              <a:gd name="connsiteX39" fmla="*/ 53185 w 2874604"/>
              <a:gd name="connsiteY39" fmla="*/ 1004149 h 3326473"/>
              <a:gd name="connsiteX40" fmla="*/ 110729 w 2874604"/>
              <a:gd name="connsiteY40" fmla="*/ 904480 h 3326473"/>
              <a:gd name="connsiteX41" fmla="*/ 259982 w 2874604"/>
              <a:gd name="connsiteY41" fmla="*/ 780238 h 3326473"/>
              <a:gd name="connsiteX42" fmla="*/ 513356 w 2874604"/>
              <a:gd name="connsiteY42" fmla="*/ 782555 h 3326473"/>
              <a:gd name="connsiteX43" fmla="*/ 1053577 w 2874604"/>
              <a:gd name="connsiteY43" fmla="*/ 1016927 h 3326473"/>
              <a:gd name="connsiteX44" fmla="*/ 963247 w 2874604"/>
              <a:gd name="connsiteY44" fmla="*/ 732215 h 3326473"/>
              <a:gd name="connsiteX45" fmla="*/ 913850 w 2874604"/>
              <a:gd name="connsiteY45" fmla="*/ 338243 h 3326473"/>
              <a:gd name="connsiteX46" fmla="*/ 959923 w 2874604"/>
              <a:gd name="connsiteY46" fmla="*/ 143357 h 3326473"/>
              <a:gd name="connsiteX47" fmla="*/ 1204395 w 2874604"/>
              <a:gd name="connsiteY47" fmla="*/ 7643 h 3326473"/>
              <a:gd name="connsiteX48" fmla="*/ 1299987 w 2874604"/>
              <a:gd name="connsiteY48" fmla="*/ 20 h 33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74604" h="3326473">
                <a:moveTo>
                  <a:pt x="1299987" y="20"/>
                </a:moveTo>
                <a:cubicBezTo>
                  <a:pt x="1390374" y="812"/>
                  <a:pt x="1465431" y="25458"/>
                  <a:pt x="1527725" y="61423"/>
                </a:cubicBezTo>
                <a:cubicBezTo>
                  <a:pt x="1594172" y="99785"/>
                  <a:pt x="1617804" y="135578"/>
                  <a:pt x="1635356" y="201083"/>
                </a:cubicBezTo>
                <a:cubicBezTo>
                  <a:pt x="1812758" y="967963"/>
                  <a:pt x="1812758" y="967963"/>
                  <a:pt x="1812758" y="967963"/>
                </a:cubicBezTo>
                <a:cubicBezTo>
                  <a:pt x="2136526" y="656543"/>
                  <a:pt x="2136526" y="656543"/>
                  <a:pt x="2136526" y="656543"/>
                </a:cubicBezTo>
                <a:cubicBezTo>
                  <a:pt x="2229864" y="533242"/>
                  <a:pt x="2314551" y="482467"/>
                  <a:pt x="2396669" y="474505"/>
                </a:cubicBezTo>
                <a:cubicBezTo>
                  <a:pt x="2478786" y="466544"/>
                  <a:pt x="2558334" y="501395"/>
                  <a:pt x="2628291" y="552859"/>
                </a:cubicBezTo>
                <a:cubicBezTo>
                  <a:pt x="2731471" y="623503"/>
                  <a:pt x="2804938" y="688067"/>
                  <a:pt x="2835591" y="750062"/>
                </a:cubicBezTo>
                <a:cubicBezTo>
                  <a:pt x="2866244" y="812057"/>
                  <a:pt x="2857594" y="884583"/>
                  <a:pt x="2800049" y="984252"/>
                </a:cubicBezTo>
                <a:cubicBezTo>
                  <a:pt x="2771277" y="1034086"/>
                  <a:pt x="2752095" y="1067309"/>
                  <a:pt x="2729404" y="1087431"/>
                </a:cubicBezTo>
                <a:cubicBezTo>
                  <a:pt x="2687530" y="1140776"/>
                  <a:pt x="2681450" y="1170488"/>
                  <a:pt x="2486813" y="1334974"/>
                </a:cubicBezTo>
                <a:cubicBezTo>
                  <a:pt x="2282585" y="1516072"/>
                  <a:pt x="2331479" y="1488929"/>
                  <a:pt x="2224099" y="1559826"/>
                </a:cubicBezTo>
                <a:cubicBezTo>
                  <a:pt x="2798485" y="1869294"/>
                  <a:pt x="2798485" y="1869294"/>
                  <a:pt x="2798485" y="1869294"/>
                </a:cubicBezTo>
                <a:lnTo>
                  <a:pt x="2874604" y="1916765"/>
                </a:lnTo>
                <a:lnTo>
                  <a:pt x="2874604" y="2544508"/>
                </a:lnTo>
                <a:lnTo>
                  <a:pt x="2856095" y="2555939"/>
                </a:lnTo>
                <a:cubicBezTo>
                  <a:pt x="2790589" y="2573491"/>
                  <a:pt x="2675248" y="2562272"/>
                  <a:pt x="2516153" y="2492568"/>
                </a:cubicBezTo>
                <a:cubicBezTo>
                  <a:pt x="1822916" y="2158780"/>
                  <a:pt x="1822916" y="2158780"/>
                  <a:pt x="1822916" y="2158780"/>
                </a:cubicBezTo>
                <a:cubicBezTo>
                  <a:pt x="2028149" y="2819911"/>
                  <a:pt x="2028149" y="2819911"/>
                  <a:pt x="2028149" y="2819911"/>
                </a:cubicBezTo>
                <a:cubicBezTo>
                  <a:pt x="2096477" y="2970102"/>
                  <a:pt x="2101868" y="3095033"/>
                  <a:pt x="2044323" y="3194701"/>
                </a:cubicBezTo>
                <a:cubicBezTo>
                  <a:pt x="2015551" y="3244536"/>
                  <a:pt x="1970167" y="3284780"/>
                  <a:pt x="1917762" y="3298821"/>
                </a:cubicBezTo>
                <a:cubicBezTo>
                  <a:pt x="1855766" y="3329475"/>
                  <a:pt x="1799851" y="3330415"/>
                  <a:pt x="1727324" y="3321766"/>
                </a:cubicBezTo>
                <a:cubicBezTo>
                  <a:pt x="1714223" y="3325276"/>
                  <a:pt x="1684510" y="3319196"/>
                  <a:pt x="1654798" y="3313116"/>
                </a:cubicBezTo>
                <a:cubicBezTo>
                  <a:pt x="1611984" y="3310546"/>
                  <a:pt x="1569170" y="3307977"/>
                  <a:pt x="1549048" y="3285285"/>
                </a:cubicBezTo>
                <a:cubicBezTo>
                  <a:pt x="1502723" y="3269614"/>
                  <a:pt x="1458969" y="3211130"/>
                  <a:pt x="1421295" y="3122934"/>
                </a:cubicBezTo>
                <a:cubicBezTo>
                  <a:pt x="1374030" y="3051348"/>
                  <a:pt x="1311783" y="2871445"/>
                  <a:pt x="1228474" y="2612935"/>
                </a:cubicBezTo>
                <a:cubicBezTo>
                  <a:pt x="1173248" y="2459233"/>
                  <a:pt x="1176507" y="2261776"/>
                  <a:pt x="1172996" y="2248676"/>
                </a:cubicBezTo>
                <a:cubicBezTo>
                  <a:pt x="1137203" y="2272308"/>
                  <a:pt x="1020233" y="2359816"/>
                  <a:pt x="939056" y="2423693"/>
                </a:cubicBezTo>
                <a:cubicBezTo>
                  <a:pt x="899752" y="2434224"/>
                  <a:pt x="786292" y="2534834"/>
                  <a:pt x="626508" y="2619773"/>
                </a:cubicBezTo>
                <a:cubicBezTo>
                  <a:pt x="479825" y="2701201"/>
                  <a:pt x="508597" y="2651367"/>
                  <a:pt x="403788" y="2679450"/>
                </a:cubicBezTo>
                <a:cubicBezTo>
                  <a:pt x="364484" y="2689982"/>
                  <a:pt x="318159" y="2674311"/>
                  <a:pt x="251713" y="2635949"/>
                </a:cubicBezTo>
                <a:cubicBezTo>
                  <a:pt x="172165" y="2601097"/>
                  <a:pt x="128411" y="2542613"/>
                  <a:pt x="84657" y="2484129"/>
                </a:cubicBezTo>
                <a:cubicBezTo>
                  <a:pt x="658" y="2380262"/>
                  <a:pt x="-21345" y="2245741"/>
                  <a:pt x="45791" y="2129460"/>
                </a:cubicBezTo>
                <a:cubicBezTo>
                  <a:pt x="74563" y="2079626"/>
                  <a:pt x="119947" y="2039382"/>
                  <a:pt x="188023" y="1979016"/>
                </a:cubicBezTo>
                <a:cubicBezTo>
                  <a:pt x="501511" y="1838851"/>
                  <a:pt x="484900" y="1829260"/>
                  <a:pt x="722351" y="1667344"/>
                </a:cubicBezTo>
                <a:cubicBezTo>
                  <a:pt x="357836" y="1512266"/>
                  <a:pt x="357836" y="1512266"/>
                  <a:pt x="357836" y="1512266"/>
                </a:cubicBezTo>
                <a:cubicBezTo>
                  <a:pt x="337714" y="1489574"/>
                  <a:pt x="304491" y="1470393"/>
                  <a:pt x="274778" y="1464313"/>
                </a:cubicBezTo>
                <a:cubicBezTo>
                  <a:pt x="258166" y="1454723"/>
                  <a:pt x="228453" y="1448643"/>
                  <a:pt x="211842" y="1439052"/>
                </a:cubicBezTo>
                <a:cubicBezTo>
                  <a:pt x="78949" y="1362327"/>
                  <a:pt x="18583" y="1294253"/>
                  <a:pt x="1031" y="1228747"/>
                </a:cubicBezTo>
                <a:cubicBezTo>
                  <a:pt x="-3420" y="1159732"/>
                  <a:pt x="5230" y="1087206"/>
                  <a:pt x="53185" y="1004149"/>
                </a:cubicBezTo>
                <a:cubicBezTo>
                  <a:pt x="66286" y="1000638"/>
                  <a:pt x="72366" y="970926"/>
                  <a:pt x="110729" y="904480"/>
                </a:cubicBezTo>
                <a:cubicBezTo>
                  <a:pt x="139501" y="854645"/>
                  <a:pt x="184885" y="814401"/>
                  <a:pt x="259982" y="780238"/>
                </a:cubicBezTo>
                <a:cubicBezTo>
                  <a:pt x="335079" y="746074"/>
                  <a:pt x="420707" y="751213"/>
                  <a:pt x="513356" y="782555"/>
                </a:cubicBezTo>
                <a:cubicBezTo>
                  <a:pt x="1053577" y="1016927"/>
                  <a:pt x="1053577" y="1016927"/>
                  <a:pt x="1053577" y="1016927"/>
                </a:cubicBezTo>
                <a:cubicBezTo>
                  <a:pt x="1005372" y="889427"/>
                  <a:pt x="1008883" y="902528"/>
                  <a:pt x="963247" y="732215"/>
                </a:cubicBezTo>
                <a:cubicBezTo>
                  <a:pt x="927203" y="545290"/>
                  <a:pt x="905200" y="410769"/>
                  <a:pt x="913850" y="338243"/>
                </a:cubicBezTo>
                <a:cubicBezTo>
                  <a:pt x="918990" y="252616"/>
                  <a:pt x="931151" y="193191"/>
                  <a:pt x="959923" y="143357"/>
                </a:cubicBezTo>
                <a:cubicBezTo>
                  <a:pt x="994776" y="63810"/>
                  <a:pt x="1082974" y="26136"/>
                  <a:pt x="1204395" y="7643"/>
                </a:cubicBezTo>
                <a:cubicBezTo>
                  <a:pt x="1238026" y="2142"/>
                  <a:pt x="1269858" y="-245"/>
                  <a:pt x="1299987" y="2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235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F6964C7-4422-41D3-BFD7-121069A32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69CB96-0A96-471A-BF21-CCA92128D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A5A34984-5CF0-4646-BBCE-D71144386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28406" cy="6858000"/>
          </a:xfrm>
          <a:custGeom>
            <a:avLst/>
            <a:gdLst>
              <a:gd name="connsiteX0" fmla="*/ 0 w 7928406"/>
              <a:gd name="connsiteY0" fmla="*/ 0 h 6858000"/>
              <a:gd name="connsiteX1" fmla="*/ 7127397 w 7928406"/>
              <a:gd name="connsiteY1" fmla="*/ 0 h 6858000"/>
              <a:gd name="connsiteX2" fmla="*/ 7302120 w 7928406"/>
              <a:gd name="connsiteY2" fmla="*/ 279455 h 6858000"/>
              <a:gd name="connsiteX3" fmla="*/ 7928406 w 7928406"/>
              <a:gd name="connsiteY3" fmla="*/ 3061922 h 6858000"/>
              <a:gd name="connsiteX4" fmla="*/ 7746627 w 7928406"/>
              <a:gd name="connsiteY4" fmla="*/ 4515619 h 6858000"/>
              <a:gd name="connsiteX5" fmla="*/ 7201289 w 7928406"/>
              <a:gd name="connsiteY5" fmla="*/ 5969316 h 6858000"/>
              <a:gd name="connsiteX6" fmla="*/ 6608022 w 7928406"/>
              <a:gd name="connsiteY6" fmla="*/ 6777438 h 6858000"/>
              <a:gd name="connsiteX7" fmla="*/ 6529065 w 7928406"/>
              <a:gd name="connsiteY7" fmla="*/ 6858000 h 6858000"/>
              <a:gd name="connsiteX8" fmla="*/ 0 w 7928406"/>
              <a:gd name="connsiteY8" fmla="*/ 6858000 h 6858000"/>
              <a:gd name="connsiteX9" fmla="*/ 0 w 7928406"/>
              <a:gd name="connsiteY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8406" h="6858000">
                <a:moveTo>
                  <a:pt x="0" y="0"/>
                </a:moveTo>
                <a:lnTo>
                  <a:pt x="7127397" y="0"/>
                </a:lnTo>
                <a:lnTo>
                  <a:pt x="7302120" y="279455"/>
                </a:lnTo>
                <a:cubicBezTo>
                  <a:pt x="7719644" y="1021447"/>
                  <a:pt x="7928406" y="1948936"/>
                  <a:pt x="7928406" y="3061922"/>
                </a:cubicBezTo>
                <a:cubicBezTo>
                  <a:pt x="7928406" y="3516203"/>
                  <a:pt x="7867813" y="3970483"/>
                  <a:pt x="7746627" y="4515619"/>
                </a:cubicBezTo>
                <a:cubicBezTo>
                  <a:pt x="7595144" y="5030470"/>
                  <a:pt x="7443661" y="5515036"/>
                  <a:pt x="7201289" y="5969316"/>
                </a:cubicBezTo>
                <a:cubicBezTo>
                  <a:pt x="7019510" y="6275955"/>
                  <a:pt x="6820689" y="6544265"/>
                  <a:pt x="6608022" y="6777438"/>
                </a:cubicBezTo>
                <a:lnTo>
                  <a:pt x="652906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4C901-C62C-492E-A7CE-88D74E0A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5015638" cy="280440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/>
              <a:t>Joseph waited 13 years</a:t>
            </a:r>
          </a:p>
        </p:txBody>
      </p:sp>
      <p:pic>
        <p:nvPicPr>
          <p:cNvPr id="4" name="Content Placeholder 3" descr="Lifelines: Joseph | Bible facts, Bible knowledge, Scripture study">
            <a:extLst>
              <a:ext uri="{FF2B5EF4-FFF2-40B4-BE49-F238E27FC236}">
                <a16:creationId xmlns:a16="http://schemas.microsoft.com/office/drawing/2014/main" id="{289C3CA3-2836-4930-93CD-F9DAC66138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4006" y="251791"/>
            <a:ext cx="3586445" cy="6480313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7123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9003-F01F-44B3-9B1A-6B266025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Jacob waited 20 years to be free of  Laban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EF94-6727-4275-B81E-6637B14877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59A8F7-6F56-4BD9-B3D3-C7BA3D4DA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400" y="2096528"/>
            <a:ext cx="5003801" cy="4142271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E7F01"/>
              </a:buClr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kumimoji="0" lang="en-US" sz="1900" b="1" i="0" u="sng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Gen 31:41-42 </a:t>
            </a:r>
            <a:r>
              <a:rPr kumimoji="0" lang="en-US" sz="1900" b="0" i="0" u="none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“</a:t>
            </a:r>
            <a:r>
              <a:rPr kumimoji="0" lang="en-US" sz="1900" b="0" i="0" u="none" strike="noStrike" kern="1200" cap="none" spc="20" normalizeH="0" baseline="3000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41 </a:t>
            </a:r>
            <a:r>
              <a:rPr kumimoji="0" lang="en-US" sz="1900" b="0" i="0" u="none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Thus I have been in your house twenty years; I served you fourteen years for your two daughters, and six years for your flock, and you have changed my wages ten times.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E7F01"/>
              </a:buClr>
              <a:buSzTx/>
              <a:buFont typeface="The Hand Extrablack" panose="03070A02030502020204" pitchFamily="66" charset="0"/>
              <a:buChar char="•"/>
              <a:tabLst/>
              <a:defRPr/>
            </a:pPr>
            <a:endParaRPr kumimoji="0" lang="en-US" sz="1900" b="0" i="0" u="none" strike="noStrike" kern="1200" cap="none" spc="20" normalizeH="0" baseline="30000" noProof="0" dirty="0">
              <a:ln>
                <a:noFill/>
              </a:ln>
              <a:solidFill>
                <a:prstClr val="white">
                  <a:alpha val="58000"/>
                </a:prstClr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E7F01"/>
              </a:buClr>
              <a:buSzTx/>
              <a:buFont typeface="The Hand Extrablack" panose="03070A02030502020204" pitchFamily="66" charset="0"/>
              <a:buChar char="•"/>
              <a:tabLst/>
              <a:defRPr/>
            </a:pPr>
            <a:r>
              <a:rPr kumimoji="0" lang="en-US" sz="1900" b="0" i="0" u="none" strike="noStrike" kern="1200" cap="none" spc="20" normalizeH="0" baseline="3000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42 </a:t>
            </a:r>
            <a:r>
              <a:rPr kumimoji="0" lang="en-US" sz="1900" b="0" i="0" u="none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Unless the God of my father, the God of Abraham and the Fear of Isaac, had been with me, surely now you would have sent me away empty-handed. God has seen my affliction and the labor of my hands, and rebuked </a:t>
            </a:r>
            <a:r>
              <a:rPr kumimoji="0" lang="en-US" sz="1900" b="0" i="1" u="none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you</a:t>
            </a:r>
            <a:r>
              <a:rPr kumimoji="0" lang="en-US" sz="1900" b="0" i="0" u="none" strike="noStrike" kern="1200" cap="none" spc="20" normalizeH="0" baseline="0" noProof="0" dirty="0">
                <a:ln>
                  <a:noFill/>
                </a:ln>
                <a:solidFill>
                  <a:prstClr val="white">
                    <a:alpha val="58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last night.”</a:t>
            </a:r>
          </a:p>
          <a:p>
            <a:endParaRPr lang="en-US" dirty="0"/>
          </a:p>
        </p:txBody>
      </p:sp>
      <p:pic>
        <p:nvPicPr>
          <p:cNvPr id="4" name="Picture 3" descr="Day 9: Genesis 29–31 - Megan Horn - Medium">
            <a:extLst>
              <a:ext uri="{FF2B5EF4-FFF2-40B4-BE49-F238E27FC236}">
                <a16:creationId xmlns:a16="http://schemas.microsoft.com/office/drawing/2014/main" id="{D37A74C5-1046-4073-BE2D-10D5E1B2E82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" t="47000" r="-2200" b="-3334"/>
          <a:stretch/>
        </p:blipFill>
        <p:spPr bwMode="auto">
          <a:xfrm>
            <a:off x="729797" y="2203555"/>
            <a:ext cx="5154168" cy="42721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1235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B15C5BF-CBB9-4E4E-A958-8D7C1100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5003800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dirty="0"/>
              <a:t>Joshua and Caleb waited forty years</a:t>
            </a:r>
          </a:p>
        </p:txBody>
      </p:sp>
      <p:pic>
        <p:nvPicPr>
          <p:cNvPr id="9" name="Content Placeholder 8" descr="Israel Refuses to Enter the Land Bible Animation (Numbers 13-14 ...">
            <a:extLst>
              <a:ext uri="{FF2B5EF4-FFF2-40B4-BE49-F238E27FC236}">
                <a16:creationId xmlns:a16="http://schemas.microsoft.com/office/drawing/2014/main" id="{1D329B1E-FA22-4DDE-8445-E2940FFB6E2A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1" y="2976772"/>
            <a:ext cx="4011026" cy="2821296"/>
          </a:xfrm>
          <a:custGeom>
            <a:avLst/>
            <a:gdLst/>
            <a:ahLst/>
            <a:cxnLst/>
            <a:rect l="l" t="t" r="r" b="b"/>
            <a:pathLst>
              <a:path w="5015639" h="3501162">
                <a:moveTo>
                  <a:pt x="0" y="0"/>
                </a:moveTo>
                <a:lnTo>
                  <a:pt x="5015639" y="0"/>
                </a:lnTo>
                <a:lnTo>
                  <a:pt x="5015639" y="3501162"/>
                </a:lnTo>
                <a:lnTo>
                  <a:pt x="0" y="3501162"/>
                </a:lnTo>
                <a:close/>
              </a:path>
            </a:pathLst>
          </a:custGeom>
          <a:noFill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5423E8-836B-476A-A2C7-ECF13C64A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00" y="633600"/>
            <a:ext cx="4991962" cy="5135374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dirty="0"/>
              <a:t>All those 20 and over would perish in the wilderness except Joshua and Caleb </a:t>
            </a:r>
            <a:r>
              <a:rPr lang="en-US" b="1" u="sng" dirty="0"/>
              <a:t>(Num 14:28-30)</a:t>
            </a:r>
          </a:p>
          <a:p>
            <a:endParaRPr lang="en-US" dirty="0"/>
          </a:p>
          <a:p>
            <a:r>
              <a:rPr lang="en-US" dirty="0"/>
              <a:t>All those under 20 would toil in the wilderness 40 years (one year for each day the spies spied out the </a:t>
            </a:r>
            <a:r>
              <a:rPr lang="en-US"/>
              <a:t>land             </a:t>
            </a:r>
            <a:r>
              <a:rPr lang="en-US" b="1" u="sng"/>
              <a:t>(Num </a:t>
            </a:r>
            <a:r>
              <a:rPr lang="en-US" b="1" u="sng" dirty="0"/>
              <a:t>14:31-34)</a:t>
            </a:r>
          </a:p>
          <a:p>
            <a:endParaRPr lang="en-US" dirty="0"/>
          </a:p>
          <a:p>
            <a:r>
              <a:rPr lang="en-US" dirty="0"/>
              <a:t>Joshua and Caleb enter the promised land </a:t>
            </a:r>
            <a:r>
              <a:rPr lang="en-US" b="1" u="sng" dirty="0"/>
              <a:t>(Josh 14)</a:t>
            </a:r>
          </a:p>
        </p:txBody>
      </p:sp>
    </p:spTree>
    <p:extLst>
      <p:ext uri="{BB962C8B-B14F-4D97-AF65-F5344CB8AC3E}">
        <p14:creationId xmlns:p14="http://schemas.microsoft.com/office/powerpoint/2010/main" val="2341706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E46201F9-63C1-495D-8F7E-E3B99D2DA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7340AD6-FF98-450C-AE35-61F7EE4C1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045785-9D76-4734-B97A-500B83C1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/>
              <a:t>Habakkuk learned to wait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FBA5BC5-1015-409B-9657-4613E1E9C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8188" y="633599"/>
            <a:ext cx="6911973" cy="1282514"/>
          </a:xfrm>
        </p:spPr>
        <p:txBody>
          <a:bodyPr vert="horz" lIns="0" tIns="0" rIns="0" bIns="0" rtlCol="0">
            <a:normAutofit/>
          </a:bodyPr>
          <a:lstStyle/>
          <a:p>
            <a:endParaRPr lang="en-US" dirty="0"/>
          </a:p>
        </p:txBody>
      </p:sp>
      <p:pic>
        <p:nvPicPr>
          <p:cNvPr id="18" name="Content Placeholder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67B28E3-78A1-40BB-95E7-57DA41CF60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636475"/>
            <a:ext cx="4949866" cy="3501162"/>
          </a:xfrm>
          <a:custGeom>
            <a:avLst/>
            <a:gdLst/>
            <a:ahLst/>
            <a:cxnLst/>
            <a:rect l="l" t="t" r="r" b="b"/>
            <a:pathLst>
              <a:path w="5184163" h="3501162">
                <a:moveTo>
                  <a:pt x="0" y="0"/>
                </a:moveTo>
                <a:lnTo>
                  <a:pt x="5184163" y="0"/>
                </a:lnTo>
                <a:lnTo>
                  <a:pt x="5184163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9" name="Content Placeholder 9" descr="A picture containing player, ball, cat&#10;&#10;Description automatically generated">
            <a:extLst>
              <a:ext uri="{FF2B5EF4-FFF2-40B4-BE49-F238E27FC236}">
                <a16:creationId xmlns:a16="http://schemas.microsoft.com/office/drawing/2014/main" id="{9096B10E-1457-41DA-B386-C2150B2A8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866" y="2636475"/>
            <a:ext cx="5070295" cy="3501162"/>
          </a:xfrm>
          <a:custGeom>
            <a:avLst/>
            <a:gdLst/>
            <a:ahLst/>
            <a:cxnLst/>
            <a:rect l="l" t="t" r="r" b="b"/>
            <a:pathLst>
              <a:path w="5184162" h="3501162">
                <a:moveTo>
                  <a:pt x="0" y="0"/>
                </a:moveTo>
                <a:lnTo>
                  <a:pt x="5184162" y="0"/>
                </a:lnTo>
                <a:lnTo>
                  <a:pt x="5184162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7101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681D8C-6814-49B9-BE46-D06C5885B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014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200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Sagona Book</vt:lpstr>
      <vt:lpstr>The Hand Extrablack</vt:lpstr>
      <vt:lpstr>BlobVTI</vt:lpstr>
      <vt:lpstr>PowerPoint Presentation</vt:lpstr>
      <vt:lpstr>PowerPoint Presentation</vt:lpstr>
      <vt:lpstr>Abraham waited 25 years</vt:lpstr>
      <vt:lpstr>PowerPoint Presentation</vt:lpstr>
      <vt:lpstr>Joseph waited 13 years</vt:lpstr>
      <vt:lpstr>Jacob waited 20 years to be free of  Laban</vt:lpstr>
      <vt:lpstr>Joshua and Caleb waited forty years</vt:lpstr>
      <vt:lpstr>Habakkuk learned to wait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christian miller</cp:lastModifiedBy>
  <cp:revision>9</cp:revision>
  <dcterms:created xsi:type="dcterms:W3CDTF">2020-08-08T04:39:13Z</dcterms:created>
  <dcterms:modified xsi:type="dcterms:W3CDTF">2020-08-09T02:07:00Z</dcterms:modified>
</cp:coreProperties>
</file>