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2" r:id="rId10"/>
    <p:sldId id="263" r:id="rId11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30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4A0EDF-9844-4686-A5C9-AD295FB9A8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57163"/>
            <a:ext cx="7102475" cy="703262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ctr" eaLnBrk="1" hangingPunct="1">
              <a:defRPr sz="1900" b="1" i="1">
                <a:latin typeface="Times" pitchFamily="1" charset="0"/>
                <a:ea typeface="ＭＳ Ｐゴシック" pitchFamily="1" charset="-128"/>
                <a:cs typeface="Times" pitchFamily="1" charset="0"/>
              </a:defRPr>
            </a:lvl1pPr>
          </a:lstStyle>
          <a:p>
            <a:pPr>
              <a:defRPr/>
            </a:pPr>
            <a:r>
              <a:rPr lang="en-US"/>
              <a:t>Remember His Words</a:t>
            </a:r>
          </a:p>
          <a:p>
            <a:pPr>
              <a:defRPr/>
            </a:pPr>
            <a:r>
              <a:rPr lang="en-US"/>
              <a:t>Luke 24:1-12  focus on </a:t>
            </a:r>
            <a:r>
              <a:rPr lang="en-US" err="1"/>
              <a:t>vs</a:t>
            </a:r>
            <a:r>
              <a:rPr lang="en-US"/>
              <a:t> 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2148B8-98DF-4FF5-92AC-9DE61B1845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63000"/>
            <a:ext cx="7102475" cy="46831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ctr" eaLnBrk="1" hangingPunct="1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en-US"/>
              <a:t>If you would like to access past </a:t>
            </a:r>
            <a:r>
              <a:rPr lang="en-US" err="1"/>
              <a:t>powerpoints</a:t>
            </a:r>
            <a:r>
              <a:rPr lang="en-US"/>
              <a:t> or audios of “Rob’s Sermons” </a:t>
            </a:r>
          </a:p>
          <a:p>
            <a:pPr>
              <a:defRPr/>
            </a:pPr>
            <a:r>
              <a:rPr lang="en-US"/>
              <a:t>Email THEALTAR@AOL.com and receive an invite to Dropbox.com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652EE-EE0A-40C9-A2A9-95C1A187FFB4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70805-4335-458B-8E8D-63B8EADDB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3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Mt 6:25-34: D not worry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Lk 12:6-7: greater value than sparrow… hairs of your head are all numbered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Lk 15:1-10 Lost sheep and lost coin (read this passage)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 2:20 The son of God who loved me and gave Himself for me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Eph 2:4-5 The great with which God loved us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Pet 5:6-7 Cast all your cares upon Him…He cares for you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Jn 4:9-11 God loved us and sent His son to be the propitiation for our sins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70805-4335-458B-8E8D-63B8EADDBA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36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5:17 “Pray without ceasing”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Tim 2:1-2 pray for all men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 5:13-16 (turn and read)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70805-4335-458B-8E8D-63B8EADDBA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74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Mt 5:34: Heaven is God’s throne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Mt 5:45: Sons of your Father in Heaven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Mt 6:9: Pray our Father in Heaven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Mt 18:10: The face of my Father who is in Heaven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Mt 18:14: The will of your Father who is in Heaven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Mk 11:25-26: Your Father in Heaven and forgiveness of trespasses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25:16: Look down from Your habitation, from Heaven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9:27: When they cried to You, You heard from Heaven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 1:18 “The wrath of God is revealed from Heaven”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 8:1 the throne of the Majesty in the heavens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Mt 25:46 “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46 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these will go away into everlasting punishment, but the righteous into eternal life.”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Jn 10:28 “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28 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I give them eternal life, and they shall never perish; neither shall anyone snatch them out of My hand.”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Ps 23:6 “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6 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Surely goodness and mercy shall follow me All the days of my life;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I will dwell in the house of the </a:t>
            </a:r>
            <a:r>
              <a:rPr lang="en-US" sz="1800" cap="small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Lord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Forever.”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 Pet 1:11 “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11 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so an entrance will be supplied to you abundantly into the everlasting kingdom of our Lord and Savior Jesus Christ.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70805-4335-458B-8E8D-63B8EADDBA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8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F4E1C7-F9A0-4405-A9AD-3951E64155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62EF2-811E-418F-88CD-BBE64BCE4C05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260F0B-A513-4D76-9DF8-E5FD6EB5BD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63F202-4945-444D-AFE1-726EA41D55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BA1C0-F0CE-4F4E-BAD2-231FACE098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69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F9689E-C82D-484B-9E4C-3B9BEE74F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BB2DA-EE4D-4FAC-9E2B-73860A0EF87B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458447-A2B7-47DC-8889-037675C4E2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37BBA0-2D1D-4CD7-BF86-6CDABC297B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32F19-C15C-4A83-8FFF-7A3C5F72DD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00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0541DE-0DB5-483D-A6EA-161C51C199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BF4A5-4D72-4287-807E-8B6B059ABAF9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7904CE-B3B9-4C24-B7D4-597E27E278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6CF563-F087-4257-A55C-BE512E9C66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34850-D1B9-49EE-9BD9-94682970BC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087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9CE577-06F5-4107-AB8C-E5A15B3635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E5715-3A8A-48F8-96EE-03BC3F9565B9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67A59B-02B0-4CA7-9B73-6DA3D316C3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654038-B345-466F-ACBC-5B6B48DDB0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F33F4-E793-4271-A2AE-726ED13022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9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55E0EE-E9D8-4565-BC12-4F4A601588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EC6E1-3920-441F-948F-E3253B59F0A0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9C36E4-A279-4200-B046-E6CBA11847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2D1ABF-1CF6-48B3-80D8-47D67B8ADC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BFE5A-3044-464E-8C4F-D95AD8B749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7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02E32A-A153-4491-9321-BB856AE2D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AF59E-3BB4-43D0-A3C7-4699668F9D03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77C913-3202-41D0-94D9-E3384296A8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24E09C-D0E0-4C27-9337-D450D1C25E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10743-F37A-402F-8990-C6C282CB79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7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61E4BF0-AC3B-4121-A2F0-A91BDB3FC1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1AB39-FF1E-497B-B32E-079D5D6285A6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0CAE0A4-2192-4F7E-B2D4-5884B71E6A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51F3B7B-1A51-4EE4-95BD-4B279DF579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EBE6B-2AD0-4DE4-83D4-56E16D5921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75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24F4169-2E94-4076-B716-71CCDF6A11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8D491-EC34-484F-BBA0-7E1289E69CA0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E5E7756-B09C-4F3F-9AA5-5761C537A4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7686F92-659D-4641-A6B2-0CE97B7076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FB7D5-2333-4AF9-B506-7D2CE8DAFB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261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B9C2A26-D4B8-4EE3-BB14-858A73B944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7A538-EA33-4883-8B83-A570393C2A28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BC7F2B9-E48B-4003-8460-AA63D3F9A4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0A6AB77-FC43-4FC6-A488-C56C8FC2C6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3E7DA-308B-4CF8-8FC8-EFA919248B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932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07C771-1221-43FD-BF51-892E716A6A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4A2EA-2F22-4435-8D21-04CDD329907D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329D65-0D58-413E-89B1-A7B511B4E0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E59C81-3210-4850-9CC9-5992AB8A24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B176A-1380-4D0B-9195-C09E269650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08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B6AF88-7973-4751-965D-C3E56A2D95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9ADFE-74D4-45E8-8B37-586DEAB66873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EB9863-A7B8-47B2-B47A-BA8F505361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F081CB-BFED-4C29-ABAB-7578D6CDA5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FAB80-2AEE-4862-9FB1-F6FE02D4C3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36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0F28403-FCC1-4940-9FC8-447E8AAA2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0CA707-E903-420F-8EAB-DDA4D92E0E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759D098-A3D0-4CA9-80BA-0374527218F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1A541D50-2A0F-4F84-86A8-0B7A756ED2B0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B5F831C-7FBD-4F92-9237-C84B149C67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60E39E7-6B14-4EA0-99C6-30618C5A6D5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076AB2E-2C28-44DD-9F62-842409D76C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F5F2AAB9-0D54-4981-B091-B474B55EFC3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66800" y="1524000"/>
            <a:ext cx="7086600" cy="12192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6633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Remember His Words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398E15C4-A7D9-4E61-BADA-F47B7EBADBA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2667000"/>
            <a:ext cx="7086600" cy="533400"/>
          </a:xfrm>
        </p:spPr>
        <p:txBody>
          <a:bodyPr/>
          <a:lstStyle/>
          <a:p>
            <a:pPr eaLnBrk="1" hangingPunct="1"/>
            <a:r>
              <a:rPr lang="en-US" altLang="en-US" b="1" i="1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Luke 24:1-12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5B0526A-D88F-47A0-A7F3-666DDAB03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657600"/>
            <a:ext cx="716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6633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focus verse 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B3848-F599-4AD0-9C0B-CAC31FA84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914400"/>
            <a:ext cx="8001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cs typeface="Times" pitchFamily="18" charset="0"/>
              </a:rPr>
              <a:t>Remember His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5E2F6-9477-464B-9C60-5296F4A127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001000" cy="42672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6633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He has made provisions for this life and the life to come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He has described both destinies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He invites you to spend eternity with Him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He has left the decisions with you…</a:t>
            </a:r>
          </a:p>
          <a:p>
            <a:pPr lvl="1" eaLnBrk="1" hangingPunct="1"/>
            <a:r>
              <a:rPr lang="en-US" altLang="en-US">
                <a:solidFill>
                  <a:srgbClr val="6633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What is your response?</a:t>
            </a:r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B996FD44-0860-4E62-B216-7CB05DE6B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" t="56822" r="4486" b="5981"/>
          <a:stretch>
            <a:fillRect/>
          </a:stretch>
        </p:blipFill>
        <p:spPr bwMode="auto">
          <a:xfrm>
            <a:off x="4876800" y="4648200"/>
            <a:ext cx="37115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899CD2AB-10D3-452F-B645-E69CEE9C09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6633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God &amp; Christ’s Love &amp;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E43EB-A661-4AAB-91DC-F1528BA326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077200" cy="3886200"/>
          </a:xfrm>
        </p:spPr>
        <p:txBody>
          <a:bodyPr/>
          <a:lstStyle/>
          <a:p>
            <a:pPr eaLnBrk="1" hangingPunct="1"/>
            <a:r>
              <a:rPr lang="en-US" altLang="en-US" b="1" i="1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Mt 6:25-35;  Lk 12:6-7;  Lk 15:1-10; Jn 3:16</a:t>
            </a:r>
          </a:p>
          <a:p>
            <a:pPr eaLnBrk="1" hangingPunct="1"/>
            <a:r>
              <a:rPr lang="en-US" altLang="en-US" dirty="0">
                <a:solidFill>
                  <a:srgbClr val="6633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Emphasized by other writers in the Bible</a:t>
            </a:r>
          </a:p>
          <a:p>
            <a:pPr lvl="1" eaLnBrk="1" hangingPunct="1"/>
            <a:r>
              <a:rPr lang="en-US" altLang="en-US" b="1" i="1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Rom 5:8;    Gal 2:20;    Eph 2:4-5;    1 Pet 5:6-7;     1 Jn 4:9-11</a:t>
            </a:r>
          </a:p>
        </p:txBody>
      </p:sp>
      <p:pic>
        <p:nvPicPr>
          <p:cNvPr id="4100" name="Picture 2">
            <a:extLst>
              <a:ext uri="{FF2B5EF4-FFF2-40B4-BE49-F238E27FC236}">
                <a16:creationId xmlns:a16="http://schemas.microsoft.com/office/drawing/2014/main" id="{230148E3-1603-464A-8178-3B44D49C4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13188"/>
            <a:ext cx="24384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83AF35E8-0A34-4C83-97F2-4B75E2F55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b="1" u="sng">
                <a:solidFill>
                  <a:srgbClr val="561715"/>
                </a:solidFill>
                <a:latin typeface="Times" panose="02020603050405020304" pitchFamily="18" charset="0"/>
              </a:rPr>
              <a:t>Words about prayer</a:t>
            </a:r>
            <a:endParaRPr lang="en-US" altLang="en-US" b="1" u="sng">
              <a:solidFill>
                <a:srgbClr val="56171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A129D-462D-4794-9A43-2C84D2255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663300"/>
                </a:solidFill>
                <a:latin typeface="Times" pitchFamily="18" charset="0"/>
                <a:cs typeface="Times" pitchFamily="18" charset="0"/>
              </a:rPr>
              <a:t>Instruction on </a:t>
            </a:r>
            <a:r>
              <a:rPr lang="en-US" b="1" i="1" dirty="0">
                <a:solidFill>
                  <a:srgbClr val="663300"/>
                </a:solidFill>
                <a:latin typeface="Times" pitchFamily="18" charset="0"/>
                <a:cs typeface="Times" pitchFamily="18" charset="0"/>
              </a:rPr>
              <a:t>how</a:t>
            </a:r>
            <a:r>
              <a:rPr lang="en-US" dirty="0">
                <a:solidFill>
                  <a:srgbClr val="663300"/>
                </a:solidFill>
                <a:latin typeface="Times" pitchFamily="18" charset="0"/>
                <a:cs typeface="Times" pitchFamily="18" charset="0"/>
              </a:rPr>
              <a:t> to pray – </a:t>
            </a:r>
            <a:r>
              <a:rPr lang="en-US" b="1" i="1" dirty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Mt</a:t>
            </a:r>
            <a:r>
              <a:rPr lang="en-US" dirty="0">
                <a:solidFill>
                  <a:srgbClr val="6633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b="1" i="1" dirty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6:5-8</a:t>
            </a: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663300"/>
                </a:solidFill>
                <a:latin typeface="Times" pitchFamily="18" charset="0"/>
                <a:cs typeface="Times" pitchFamily="18" charset="0"/>
              </a:rPr>
              <a:t>The model prayer </a:t>
            </a:r>
            <a:r>
              <a:rPr lang="en-US" sz="2400" dirty="0">
                <a:solidFill>
                  <a:srgbClr val="663300"/>
                </a:solidFill>
                <a:latin typeface="Times" pitchFamily="18" charset="0"/>
                <a:cs typeface="Times" pitchFamily="18" charset="0"/>
              </a:rPr>
              <a:t>(</a:t>
            </a:r>
            <a:r>
              <a:rPr lang="en-US" sz="2400" i="1" dirty="0">
                <a:solidFill>
                  <a:srgbClr val="663300"/>
                </a:solidFill>
                <a:latin typeface="Times" pitchFamily="18" charset="0"/>
                <a:cs typeface="Times" pitchFamily="18" charset="0"/>
              </a:rPr>
              <a:t>Adoration, confession &amp; petition</a:t>
            </a:r>
            <a:r>
              <a:rPr lang="en-US" sz="2400" dirty="0">
                <a:solidFill>
                  <a:srgbClr val="663300"/>
                </a:solidFill>
                <a:latin typeface="Times" pitchFamily="18" charset="0"/>
                <a:cs typeface="Times" pitchFamily="18" charset="0"/>
              </a:rPr>
              <a:t>)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6633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b="1" i="1" dirty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Mt 6:9-12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663300"/>
                </a:solidFill>
                <a:latin typeface="Times" pitchFamily="18" charset="0"/>
                <a:cs typeface="Times" pitchFamily="18" charset="0"/>
              </a:rPr>
              <a:t>The prayer in the garden </a:t>
            </a:r>
          </a:p>
          <a:p>
            <a:pPr lvl="1" eaLnBrk="1" hangingPunct="1">
              <a:defRPr/>
            </a:pPr>
            <a:r>
              <a:rPr lang="en-US" b="1" i="1" dirty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Mt 26:36-46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663300"/>
                </a:solidFill>
                <a:latin typeface="Times" pitchFamily="18" charset="0"/>
                <a:cs typeface="Times" pitchFamily="18" charset="0"/>
              </a:rPr>
              <a:t>Other writers’ thoughts on prayer</a:t>
            </a:r>
          </a:p>
          <a:p>
            <a:pPr lvl="1" eaLnBrk="1" hangingPunct="1">
              <a:defRPr/>
            </a:pPr>
            <a:r>
              <a:rPr lang="en-US" b="1" i="1" dirty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1 </a:t>
            </a:r>
            <a:r>
              <a:rPr lang="en-US" b="1" i="1" dirty="0" err="1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Thes</a:t>
            </a:r>
            <a:r>
              <a:rPr lang="en-US" b="1" i="1" dirty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 5:17; 1 Tim 2:1-2; </a:t>
            </a:r>
            <a:r>
              <a:rPr lang="en-US" b="1" i="1" dirty="0" err="1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Ja</a:t>
            </a:r>
            <a:r>
              <a:rPr lang="en-US" b="1" i="1" dirty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 5:13-16</a:t>
            </a:r>
          </a:p>
        </p:txBody>
      </p:sp>
      <p:pic>
        <p:nvPicPr>
          <p:cNvPr id="5124" name="Picture 2">
            <a:extLst>
              <a:ext uri="{FF2B5EF4-FFF2-40B4-BE49-F238E27FC236}">
                <a16:creationId xmlns:a16="http://schemas.microsoft.com/office/drawing/2014/main" id="{2E11C752-564E-48DE-BF80-0707E1A34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352800"/>
            <a:ext cx="1516063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357CA846-5EBD-4A8F-B66D-00D09CDEF1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6633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Words about Heaven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1C1B8-1A9F-4233-9FEC-AA7208D1C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1910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663300"/>
                </a:solidFill>
                <a:latin typeface="Times" pitchFamily="18" charset="0"/>
                <a:cs typeface="Times" pitchFamily="18" charset="0"/>
              </a:rPr>
              <a:t>Heaven is God’s dwelling place</a:t>
            </a:r>
          </a:p>
          <a:p>
            <a:pPr lvl="1" eaLnBrk="1" hangingPunct="1">
              <a:defRPr/>
            </a:pPr>
            <a:r>
              <a:rPr lang="en-US" b="1" i="1" dirty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Mt 5:34 &amp; 45; Mt 6:9;  Mt 18:10 &amp; 14; Mk 11:25-26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663300"/>
                </a:solidFill>
                <a:latin typeface="Times" pitchFamily="18" charset="0"/>
                <a:cs typeface="Times" pitchFamily="18" charset="0"/>
              </a:rPr>
              <a:t>Other writers’ thoughts</a:t>
            </a:r>
          </a:p>
          <a:p>
            <a:pPr lvl="1" eaLnBrk="1" hangingPunct="1">
              <a:defRPr/>
            </a:pPr>
            <a:r>
              <a:rPr lang="en-US" b="1" i="1" dirty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Deut 26:15;    </a:t>
            </a:r>
            <a:r>
              <a:rPr lang="en-US" b="1" i="1" dirty="0" err="1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Neh</a:t>
            </a:r>
            <a:r>
              <a:rPr lang="en-US" b="1" i="1" dirty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 9:27;    Rom 1:18;    Heb 8:1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663300"/>
                </a:solidFill>
                <a:latin typeface="Times" pitchFamily="18" charset="0"/>
                <a:cs typeface="Times" pitchFamily="18" charset="0"/>
              </a:rPr>
              <a:t>Heaven will be eternal</a:t>
            </a:r>
          </a:p>
          <a:p>
            <a:pPr lvl="1" eaLnBrk="1" hangingPunct="1">
              <a:defRPr/>
            </a:pPr>
            <a:r>
              <a:rPr lang="en-US" b="1" i="1" dirty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Mt 25:46  &amp;  </a:t>
            </a:r>
            <a:r>
              <a:rPr lang="en-US" b="1" i="1" dirty="0" err="1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Jn</a:t>
            </a:r>
            <a:r>
              <a:rPr lang="en-US" b="1" i="1" dirty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 10:28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663300"/>
                </a:solidFill>
                <a:latin typeface="Times" pitchFamily="18" charset="0"/>
                <a:cs typeface="Times" pitchFamily="18" charset="0"/>
              </a:rPr>
              <a:t>Other writers’ thoughts</a:t>
            </a:r>
          </a:p>
          <a:p>
            <a:pPr lvl="1" eaLnBrk="1" hangingPunct="1">
              <a:defRPr/>
            </a:pPr>
            <a:r>
              <a:rPr lang="en-US" b="1" i="1" dirty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Ps 23:6  &amp;  2 Pet 1:11</a:t>
            </a:r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E00A11DA-BE08-436B-B777-3E13E323E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00500"/>
            <a:ext cx="24892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79670-7735-4954-95D0-E84BD1AB2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card&#10;&#10;Description automatically generated">
            <a:extLst>
              <a:ext uri="{FF2B5EF4-FFF2-40B4-BE49-F238E27FC236}">
                <a16:creationId xmlns:a16="http://schemas.microsoft.com/office/drawing/2014/main" id="{CEC2E1DD-FD7D-4830-8F26-ACFAD9568F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8458200" cy="5410200"/>
          </a:xfrm>
        </p:spPr>
      </p:pic>
    </p:spTree>
    <p:extLst>
      <p:ext uri="{BB962C8B-B14F-4D97-AF65-F5344CB8AC3E}">
        <p14:creationId xmlns:p14="http://schemas.microsoft.com/office/powerpoint/2010/main" val="245935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F5F2AAB9-0D54-4981-B091-B474B55EFC3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66800" y="1524000"/>
            <a:ext cx="7086600" cy="1219200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solidFill>
                  <a:srgbClr val="6633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Remember His Words</a:t>
            </a:r>
            <a:br>
              <a:rPr lang="en-US" altLang="en-US" b="1" u="sng" dirty="0">
                <a:solidFill>
                  <a:srgbClr val="663300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altLang="en-US" sz="2800" b="1" u="sng" dirty="0">
                <a:solidFill>
                  <a:srgbClr val="6633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part 2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398E15C4-A7D9-4E61-BADA-F47B7EBADBA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2895600"/>
            <a:ext cx="7086600" cy="533400"/>
          </a:xfrm>
        </p:spPr>
        <p:txBody>
          <a:bodyPr/>
          <a:lstStyle/>
          <a:p>
            <a:pPr eaLnBrk="1" hangingPunct="1"/>
            <a:r>
              <a:rPr lang="en-US" altLang="en-US" b="1" i="1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Luke 24:1-12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5B0526A-D88F-47A0-A7F3-666DDAB03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657600"/>
            <a:ext cx="716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6633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focus verse 8</a:t>
            </a:r>
          </a:p>
        </p:txBody>
      </p:sp>
    </p:spTree>
    <p:extLst>
      <p:ext uri="{BB962C8B-B14F-4D97-AF65-F5344CB8AC3E}">
        <p14:creationId xmlns:p14="http://schemas.microsoft.com/office/powerpoint/2010/main" val="3764864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91A8F94D-EDBC-4992-A575-6274A0F9D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6633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More Words </a:t>
            </a:r>
            <a:r>
              <a:rPr lang="en-US" altLang="en-US" b="1" u="sng" dirty="0">
                <a:solidFill>
                  <a:srgbClr val="6633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about Heaven</a:t>
            </a:r>
            <a:endParaRPr lang="en-US" altLang="en-US" dirty="0">
              <a:solidFill>
                <a:srgbClr val="6633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51839-51EE-49BF-A353-4DE40193CD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077200" cy="38862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6633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Heaven as the future home of the saints</a:t>
            </a:r>
          </a:p>
          <a:p>
            <a:pPr lvl="1" eaLnBrk="1" hangingPunct="1"/>
            <a:r>
              <a:rPr lang="en-US" altLang="en-US" b="1" i="1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Mt 25:34  &amp;  Jn 14:2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Heaven described as paradise</a:t>
            </a:r>
          </a:p>
          <a:p>
            <a:pPr lvl="1" eaLnBrk="1" hangingPunct="1"/>
            <a:r>
              <a:rPr lang="en-US" altLang="en-US" b="1" i="1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Lk 23:43 &amp;  Rev 2:7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Other writers’ thoughts</a:t>
            </a:r>
          </a:p>
          <a:p>
            <a:pPr lvl="1" eaLnBrk="1" hangingPunct="1"/>
            <a:r>
              <a:rPr lang="en-US" altLang="en-US" b="1" i="1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 Cor 12:2-4</a:t>
            </a: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6933A15A-9DC1-4751-9860-F7793FDAC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76650"/>
            <a:ext cx="2921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BB2C03B6-2EDA-4CD1-9B3D-7DD8D83A49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6633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Words about 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5EA9A-762E-4C1C-AE1B-C8DD1227C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0"/>
            <a:ext cx="8001000" cy="4343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663300"/>
                </a:solidFill>
                <a:latin typeface="Times" pitchFamily="18" charset="0"/>
                <a:cs typeface="Times" pitchFamily="18" charset="0"/>
              </a:rPr>
              <a:t>Descriptions of Hell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663300"/>
                </a:solidFill>
                <a:latin typeface="Times" pitchFamily="18" charset="0"/>
                <a:cs typeface="Times" pitchFamily="18" charset="0"/>
              </a:rPr>
              <a:t>Weeping &amp; gnashing of teeth – </a:t>
            </a:r>
            <a:r>
              <a:rPr lang="en-US" b="1" i="1" dirty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Mt 25:30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663300"/>
                </a:solidFill>
                <a:latin typeface="Times" pitchFamily="18" charset="0"/>
                <a:cs typeface="Times" pitchFamily="18" charset="0"/>
              </a:rPr>
              <a:t>Outer darkness – </a:t>
            </a:r>
            <a:r>
              <a:rPr lang="en-US" b="1" i="1" dirty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Mt 22:13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663300"/>
                </a:solidFill>
                <a:latin typeface="Times" pitchFamily="18" charset="0"/>
                <a:cs typeface="Times" pitchFamily="18" charset="0"/>
              </a:rPr>
              <a:t>Torments – </a:t>
            </a:r>
            <a:r>
              <a:rPr lang="en-US" b="1" i="1" dirty="0" err="1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Lk</a:t>
            </a:r>
            <a:r>
              <a:rPr lang="en-US" b="1" i="1" dirty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 16:23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663300"/>
                </a:solidFill>
                <a:latin typeface="Times" pitchFamily="18" charset="0"/>
                <a:cs typeface="Times" pitchFamily="18" charset="0"/>
              </a:rPr>
              <a:t>Fire is not quenched – </a:t>
            </a:r>
            <a:r>
              <a:rPr lang="en-US" b="1" i="1" dirty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Mk 9:43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663300"/>
                </a:solidFill>
                <a:latin typeface="Times" pitchFamily="18" charset="0"/>
                <a:cs typeface="Times" pitchFamily="18" charset="0"/>
              </a:rPr>
              <a:t>Other writers’ thoughts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663300"/>
                </a:solidFill>
                <a:latin typeface="Times" pitchFamily="18" charset="0"/>
                <a:cs typeface="Times" pitchFamily="18" charset="0"/>
              </a:rPr>
              <a:t>Sorrow – </a:t>
            </a:r>
            <a:r>
              <a:rPr lang="en-US" b="1" i="1" dirty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2 Sam 22:6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663300"/>
                </a:solidFill>
                <a:latin typeface="Times" pitchFamily="18" charset="0"/>
                <a:cs typeface="Times" pitchFamily="18" charset="0"/>
              </a:rPr>
              <a:t>Everlasting destruction – </a:t>
            </a:r>
            <a:r>
              <a:rPr lang="en-US" b="1" dirty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2 </a:t>
            </a:r>
            <a:r>
              <a:rPr lang="en-US" b="1" dirty="0" err="1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Thes</a:t>
            </a:r>
            <a:r>
              <a:rPr lang="en-US" b="1" dirty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 1:8-9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663300"/>
                </a:solidFill>
                <a:latin typeface="Times" pitchFamily="18" charset="0"/>
                <a:cs typeface="Times" pitchFamily="18" charset="0"/>
              </a:rPr>
              <a:t>No rest – </a:t>
            </a:r>
            <a:r>
              <a:rPr lang="en-US" b="1" i="1" dirty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Rev 14:11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663300"/>
                </a:solidFill>
                <a:latin typeface="Times" pitchFamily="18" charset="0"/>
                <a:cs typeface="Times" pitchFamily="18" charset="0"/>
              </a:rPr>
              <a:t>A lake of fire – </a:t>
            </a:r>
            <a:r>
              <a:rPr lang="en-US" b="1" i="1" dirty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Rev 20:14</a:t>
            </a:r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239894A0-2D0C-4A91-9C7A-3DA88B73E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3048000"/>
            <a:ext cx="1957387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AB8C4312-B317-4A29-B7C6-B089708C53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6633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Preparation &amp; Eternity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AB534-5FA8-4484-AA09-ABFC16E33C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077200" cy="43434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6633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Building one’s house on sand or rock</a:t>
            </a:r>
          </a:p>
          <a:p>
            <a:pPr lvl="1" eaLnBrk="1" hangingPunct="1"/>
            <a:r>
              <a:rPr lang="en-US" altLang="en-US" b="1" i="1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Mt 7:24-27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Parable of the 10 virgins – </a:t>
            </a:r>
            <a:r>
              <a:rPr lang="en-US" altLang="en-US" b="1" i="1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Mt 25:1-13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 simple statement – </a:t>
            </a:r>
            <a:r>
              <a:rPr lang="en-US" altLang="en-US" b="1" i="1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Mt 24:44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 horrible picture – </a:t>
            </a:r>
            <a:r>
              <a:rPr lang="en-US" altLang="en-US" b="1" i="1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Mt 24:35-42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Other writers’ thoughts</a:t>
            </a:r>
          </a:p>
          <a:p>
            <a:pPr lvl="1" eaLnBrk="1" hangingPunct="1"/>
            <a:r>
              <a:rPr lang="en-US" altLang="en-US" b="1" i="1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Amos 4:12;  Prov 27:12;  1 The 5:1-10;                   2 Pet 3:9-12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eme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452</TotalTime>
  <Words>675</Words>
  <Application>Microsoft Office PowerPoint</Application>
  <PresentationFormat>On-screen Show (4:3)</PresentationFormat>
  <Paragraphs>96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Symbol</vt:lpstr>
      <vt:lpstr>Times</vt:lpstr>
      <vt:lpstr>Times New Roman</vt:lpstr>
      <vt:lpstr>Theme1</vt:lpstr>
      <vt:lpstr>Remember His Words</vt:lpstr>
      <vt:lpstr>God &amp; Christ’s Love &amp; Care</vt:lpstr>
      <vt:lpstr>Words about prayer</vt:lpstr>
      <vt:lpstr>Words about Heaven</vt:lpstr>
      <vt:lpstr>PowerPoint Presentation</vt:lpstr>
      <vt:lpstr>Remember His Words part 2</vt:lpstr>
      <vt:lpstr>More Words about Heaven</vt:lpstr>
      <vt:lpstr>Words about Hell</vt:lpstr>
      <vt:lpstr>Preparation &amp; Eternity</vt:lpstr>
      <vt:lpstr>Remember His Words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Remember His Words</dc:title>
  <dc:creator>Christian Joy Miller</dc:creator>
  <cp:lastModifiedBy>christian miller</cp:lastModifiedBy>
  <cp:revision>22</cp:revision>
  <dcterms:created xsi:type="dcterms:W3CDTF">2012-03-17T21:05:45Z</dcterms:created>
  <dcterms:modified xsi:type="dcterms:W3CDTF">2020-11-01T04:50:52Z</dcterms:modified>
</cp:coreProperties>
</file>