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76" r:id="rId7"/>
    <p:sldId id="262" r:id="rId8"/>
    <p:sldId id="263" r:id="rId9"/>
    <p:sldId id="264" r:id="rId10"/>
    <p:sldId id="261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C9A35-DD1E-4A32-9B55-9C0E24C6CF4A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758C4-19EC-448C-9D49-45F24498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0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libera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merriam-webster.com/dictionary/munificent" TargetMode="External"/><Relationship Id="rId5" Type="http://schemas.openxmlformats.org/officeDocument/2006/relationships/hyperlink" Target="https://www.merriam-webster.com/dictionary/bountiful" TargetMode="External"/><Relationship Id="rId4" Type="http://schemas.openxmlformats.org/officeDocument/2006/relationships/hyperlink" Target="https://www.merriam-webster.com/dictionary/generou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liberal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generous</a:t>
            </a:r>
            <a:r>
              <a:rPr lang="en-US" dirty="0"/>
              <a:t>, </a:t>
            </a:r>
            <a:r>
              <a:rPr lang="en-US" dirty="0">
                <a:hlinkClick r:id="rId5"/>
              </a:rPr>
              <a:t>bountiful</a:t>
            </a:r>
            <a:r>
              <a:rPr lang="en-US" dirty="0"/>
              <a:t>, </a:t>
            </a:r>
            <a:r>
              <a:rPr lang="en-US" dirty="0">
                <a:hlinkClick r:id="rId6"/>
              </a:rPr>
              <a:t>munificent</a:t>
            </a:r>
            <a:r>
              <a:rPr lang="en-US" dirty="0"/>
              <a:t> mean giving or given freely and unstintingly. </a:t>
            </a:r>
            <a:r>
              <a:rPr lang="en-US" dirty="0">
                <a:hlinkClick r:id="rId3"/>
              </a:rPr>
              <a:t>liberal</a:t>
            </a:r>
            <a:r>
              <a:rPr lang="en-US" dirty="0"/>
              <a:t> suggests openhandedness in the giver and largeness in the thing or amount given. a teacher </a:t>
            </a:r>
            <a:r>
              <a:rPr lang="en-US" i="1" dirty="0"/>
              <a:t>liberal</a:t>
            </a:r>
            <a:r>
              <a:rPr lang="en-US" dirty="0"/>
              <a:t> with her praise </a:t>
            </a:r>
            <a:r>
              <a:rPr lang="en-US" dirty="0">
                <a:hlinkClick r:id="rId4"/>
              </a:rPr>
              <a:t>generous</a:t>
            </a:r>
            <a:r>
              <a:rPr lang="en-US" dirty="0"/>
              <a:t> stresses warmhearted readiness to give more than size or importance of the gift. a </a:t>
            </a:r>
            <a:r>
              <a:rPr lang="en-US" i="1" dirty="0"/>
              <a:t>generous</a:t>
            </a:r>
            <a:r>
              <a:rPr lang="en-US" dirty="0"/>
              <a:t> offer of help </a:t>
            </a:r>
            <a:r>
              <a:rPr lang="en-US" dirty="0">
                <a:hlinkClick r:id="rId5"/>
              </a:rPr>
              <a:t>bountiful</a:t>
            </a:r>
            <a:r>
              <a:rPr lang="en-US" dirty="0"/>
              <a:t> suggests lavish, unremitting giving or providing. children spoiled by </a:t>
            </a:r>
            <a:r>
              <a:rPr lang="en-US" i="1" dirty="0"/>
              <a:t>bountiful</a:t>
            </a:r>
            <a:r>
              <a:rPr lang="en-US" dirty="0"/>
              <a:t> presents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7758C4-19EC-448C-9D49-45F2449819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41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F27C5-F4BA-4173-B268-530E31C4E3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Ps 119:17-24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58C5C-FFA4-4C3A-9551-C0A4870663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304328-E671-439A-A863-5C547F600B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2389" y="4232910"/>
            <a:ext cx="5827222" cy="135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41008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24AA8B-82B0-43A0-8493-80191CF43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aseline="30000" dirty="0">
                <a:solidFill>
                  <a:srgbClr val="FF0000"/>
                </a:solidFill>
              </a:rPr>
              <a:t>19 </a:t>
            </a:r>
            <a:r>
              <a:rPr lang="en-US" dirty="0">
                <a:solidFill>
                  <a:srgbClr val="FF0000"/>
                </a:solidFill>
              </a:rPr>
              <a:t>I </a:t>
            </a:r>
            <a:r>
              <a:rPr lang="en-US" i="1" dirty="0">
                <a:solidFill>
                  <a:srgbClr val="FF0000"/>
                </a:solidFill>
              </a:rPr>
              <a:t>am</a:t>
            </a:r>
            <a:r>
              <a:rPr lang="en-US" dirty="0">
                <a:solidFill>
                  <a:srgbClr val="FF0000"/>
                </a:solidFill>
              </a:rPr>
              <a:t> a stranger in the earth;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Do not hide Your commandments from me.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0C1E7-5E1F-4171-BCA9-54FDAB9C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4219956"/>
          </a:xfrm>
        </p:spPr>
        <p:txBody>
          <a:bodyPr>
            <a:noAutofit/>
          </a:bodyPr>
          <a:lstStyle/>
          <a:p>
            <a:r>
              <a:rPr lang="en-US" sz="4400" dirty="0"/>
              <a:t>Stranger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4400" dirty="0"/>
              <a:t>Strange land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9B587542-BD95-4BFB-A30F-2E8FE5E02EF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93130" y="2638044"/>
            <a:ext cx="3660555" cy="4219956"/>
          </a:xfrm>
        </p:spPr>
      </p:pic>
    </p:spTree>
    <p:extLst>
      <p:ext uri="{BB962C8B-B14F-4D97-AF65-F5344CB8AC3E}">
        <p14:creationId xmlns:p14="http://schemas.microsoft.com/office/powerpoint/2010/main" val="3996826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24AA8B-82B0-43A0-8493-80191CF43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aseline="30000" dirty="0">
                <a:solidFill>
                  <a:srgbClr val="FF0000"/>
                </a:solidFill>
              </a:rPr>
              <a:t>19 </a:t>
            </a:r>
            <a:r>
              <a:rPr lang="en-US" dirty="0">
                <a:solidFill>
                  <a:srgbClr val="FF0000"/>
                </a:solidFill>
              </a:rPr>
              <a:t>I </a:t>
            </a:r>
            <a:r>
              <a:rPr lang="en-US" i="1" dirty="0">
                <a:solidFill>
                  <a:srgbClr val="FF0000"/>
                </a:solidFill>
              </a:rPr>
              <a:t>am</a:t>
            </a:r>
            <a:r>
              <a:rPr lang="en-US" dirty="0">
                <a:solidFill>
                  <a:srgbClr val="FF0000"/>
                </a:solidFill>
              </a:rPr>
              <a:t> a stranger in the earth;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Do not hide Your commandments from me.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0C1E7-5E1F-4171-BCA9-54FDAB9C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4219956"/>
          </a:xfrm>
        </p:spPr>
        <p:txBody>
          <a:bodyPr>
            <a:noAutofit/>
          </a:bodyPr>
          <a:lstStyle/>
          <a:p>
            <a:r>
              <a:rPr lang="en-US" sz="4400" dirty="0"/>
              <a:t>Do not hide your commandments from me</a:t>
            </a:r>
          </a:p>
          <a:p>
            <a:endParaRPr lang="en-US" sz="4400" dirty="0"/>
          </a:p>
          <a:p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lvl="1"/>
            <a:endParaRPr lang="en-US" sz="42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CA98604-1E34-4FA6-B4A7-883CC5017FD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16944" y="2638044"/>
            <a:ext cx="3636742" cy="4219956"/>
          </a:xfrm>
        </p:spPr>
      </p:pic>
    </p:spTree>
    <p:extLst>
      <p:ext uri="{BB962C8B-B14F-4D97-AF65-F5344CB8AC3E}">
        <p14:creationId xmlns:p14="http://schemas.microsoft.com/office/powerpoint/2010/main" val="42065284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24AA8B-82B0-43A0-8493-80191CF43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aseline="30000" dirty="0">
                <a:solidFill>
                  <a:srgbClr val="FF0000"/>
                </a:solidFill>
              </a:rPr>
              <a:t>19 </a:t>
            </a:r>
            <a:r>
              <a:rPr lang="en-US" dirty="0">
                <a:solidFill>
                  <a:srgbClr val="FF0000"/>
                </a:solidFill>
              </a:rPr>
              <a:t>I </a:t>
            </a:r>
            <a:r>
              <a:rPr lang="en-US" i="1" dirty="0">
                <a:solidFill>
                  <a:srgbClr val="FF0000"/>
                </a:solidFill>
              </a:rPr>
              <a:t>am</a:t>
            </a:r>
            <a:r>
              <a:rPr lang="en-US" dirty="0">
                <a:solidFill>
                  <a:srgbClr val="FF0000"/>
                </a:solidFill>
              </a:rPr>
              <a:t> a stranger in the earth;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Do not hide Your commandments from me.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0C1E7-5E1F-4171-BCA9-54FDAB9C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4219956"/>
          </a:xfrm>
        </p:spPr>
        <p:txBody>
          <a:bodyPr>
            <a:noAutofit/>
          </a:bodyPr>
          <a:lstStyle/>
          <a:p>
            <a:r>
              <a:rPr lang="en-US" sz="2000" dirty="0"/>
              <a:t>As strangers we are travelling along a different path in this world trying to find our way home</a:t>
            </a:r>
          </a:p>
          <a:p>
            <a:endParaRPr lang="en-US" sz="2000" dirty="0"/>
          </a:p>
          <a:p>
            <a:r>
              <a:rPr lang="en-US" sz="2000" dirty="0"/>
              <a:t>God’s commands (His Word) is our map and guide or compass pointing us in the direction we must go</a:t>
            </a:r>
          </a:p>
          <a:p>
            <a:endParaRPr lang="en-US" sz="2000" dirty="0"/>
          </a:p>
          <a:p>
            <a:r>
              <a:rPr lang="en-US" sz="2000" dirty="0"/>
              <a:t>Without this guidance we will lose our way</a:t>
            </a:r>
          </a:p>
          <a:p>
            <a:pPr lvl="2"/>
            <a:endParaRPr lang="en-US" sz="2400" dirty="0"/>
          </a:p>
          <a:p>
            <a:pPr lvl="2"/>
            <a:endParaRPr lang="en-US" sz="3200" dirty="0"/>
          </a:p>
        </p:txBody>
      </p:sp>
      <p:pic>
        <p:nvPicPr>
          <p:cNvPr id="7" name="Content Placeholder 6" descr="Image result for reason">
            <a:extLst>
              <a:ext uri="{FF2B5EF4-FFF2-40B4-BE49-F238E27FC236}">
                <a16:creationId xmlns:a16="http://schemas.microsoft.com/office/drawing/2014/main" id="{B08FEDC3-3988-46E8-88BA-F6633D17B362}"/>
              </a:ext>
            </a:extLst>
          </p:cNvPr>
          <p:cNvPicPr>
            <a:picLocks noGrp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18" t="20325" r="2725" b="47689"/>
          <a:stretch/>
        </p:blipFill>
        <p:spPr bwMode="auto">
          <a:xfrm>
            <a:off x="2231136" y="2638044"/>
            <a:ext cx="3622550" cy="30857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76179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24AA8B-82B0-43A0-8493-80191CF43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aseline="30000" dirty="0">
                <a:solidFill>
                  <a:srgbClr val="FF0000"/>
                </a:solidFill>
              </a:rPr>
              <a:t>19 </a:t>
            </a:r>
            <a:r>
              <a:rPr lang="en-US" dirty="0">
                <a:solidFill>
                  <a:srgbClr val="FF0000"/>
                </a:solidFill>
              </a:rPr>
              <a:t>I </a:t>
            </a:r>
            <a:r>
              <a:rPr lang="en-US" i="1" dirty="0">
                <a:solidFill>
                  <a:srgbClr val="FF0000"/>
                </a:solidFill>
              </a:rPr>
              <a:t>am</a:t>
            </a:r>
            <a:r>
              <a:rPr lang="en-US" dirty="0">
                <a:solidFill>
                  <a:srgbClr val="FF0000"/>
                </a:solidFill>
              </a:rPr>
              <a:t> a stranger in the earth;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Do not hide Your commandments from me.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0C1E7-5E1F-4171-BCA9-54FDAB9C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4219956"/>
          </a:xfrm>
        </p:spPr>
        <p:txBody>
          <a:bodyPr>
            <a:noAutofit/>
          </a:bodyPr>
          <a:lstStyle/>
          <a:p>
            <a:r>
              <a:rPr lang="en-US" sz="2400" dirty="0"/>
              <a:t>We are strangers in this world and we need the Lord’s guidance as we journey through this live</a:t>
            </a:r>
          </a:p>
          <a:p>
            <a:endParaRPr lang="en-US" sz="2400" dirty="0"/>
          </a:p>
          <a:p>
            <a:r>
              <a:rPr lang="en-US" sz="2400" dirty="0"/>
              <a:t>Just as God’s people were lead by cloud and the pillar of fire in times past, we are lead by the commands and Word of the Lord today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FFEA04D-0C32-4E51-8C5F-42B1009994B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81150" y="2638044"/>
            <a:ext cx="4271963" cy="4219955"/>
          </a:xfrm>
        </p:spPr>
      </p:pic>
    </p:spTree>
    <p:extLst>
      <p:ext uri="{BB962C8B-B14F-4D97-AF65-F5344CB8AC3E}">
        <p14:creationId xmlns:p14="http://schemas.microsoft.com/office/powerpoint/2010/main" val="10062761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24AA8B-82B0-43A0-8493-80191CF43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aseline="30000" dirty="0">
                <a:solidFill>
                  <a:srgbClr val="FF0000"/>
                </a:solidFill>
              </a:rPr>
              <a:t>19 </a:t>
            </a:r>
            <a:r>
              <a:rPr lang="en-US" dirty="0">
                <a:solidFill>
                  <a:srgbClr val="FF0000"/>
                </a:solidFill>
              </a:rPr>
              <a:t>I </a:t>
            </a:r>
            <a:r>
              <a:rPr lang="en-US" i="1" dirty="0">
                <a:solidFill>
                  <a:srgbClr val="FF0000"/>
                </a:solidFill>
              </a:rPr>
              <a:t>am</a:t>
            </a:r>
            <a:r>
              <a:rPr lang="en-US" dirty="0">
                <a:solidFill>
                  <a:srgbClr val="FF0000"/>
                </a:solidFill>
              </a:rPr>
              <a:t> a stranger in the earth;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Do not hide Your commandments from me.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0C1E7-5E1F-4171-BCA9-54FDAB9C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4219956"/>
          </a:xfrm>
        </p:spPr>
        <p:txBody>
          <a:bodyPr>
            <a:noAutofit/>
          </a:bodyPr>
          <a:lstStyle/>
          <a:p>
            <a:r>
              <a:rPr lang="en-US" sz="2400" dirty="0"/>
              <a:t>Because we serve a different Master, obey a different set of laws, and have our citizenship in a different place, we are different from the people of this world.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FFEA04D-0C32-4E51-8C5F-42B1009994B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81150" y="2638044"/>
            <a:ext cx="4271963" cy="4219955"/>
          </a:xfrm>
        </p:spPr>
      </p:pic>
    </p:spTree>
    <p:extLst>
      <p:ext uri="{BB962C8B-B14F-4D97-AF65-F5344CB8AC3E}">
        <p14:creationId xmlns:p14="http://schemas.microsoft.com/office/powerpoint/2010/main" val="383622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24AA8B-82B0-43A0-8493-80191CF4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130" y="0"/>
            <a:ext cx="8415432" cy="2567354"/>
          </a:xfrm>
        </p:spPr>
        <p:txBody>
          <a:bodyPr>
            <a:noAutofit/>
          </a:bodyPr>
          <a:lstStyle/>
          <a:p>
            <a:r>
              <a:rPr lang="en-US" sz="1600" baseline="30000" dirty="0">
                <a:solidFill>
                  <a:srgbClr val="FF0000"/>
                </a:solidFill>
              </a:rPr>
              <a:t>20 </a:t>
            </a:r>
            <a:r>
              <a:rPr lang="en-US" sz="1600" dirty="0">
                <a:solidFill>
                  <a:srgbClr val="FF0000"/>
                </a:solidFill>
              </a:rPr>
              <a:t>My soul breaks with longing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For Your judgments at all times.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21 </a:t>
            </a:r>
            <a:r>
              <a:rPr lang="en-US" sz="1600" dirty="0">
                <a:solidFill>
                  <a:srgbClr val="FF0000"/>
                </a:solidFill>
              </a:rPr>
              <a:t>You rebuke the proud—the cursed,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Who stray from Your commandments.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22 </a:t>
            </a:r>
            <a:r>
              <a:rPr lang="en-US" sz="1600" dirty="0">
                <a:solidFill>
                  <a:srgbClr val="FF0000"/>
                </a:solidFill>
              </a:rPr>
              <a:t>Remove from me reproach and contempt,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For I have kept Your testimonies.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23 </a:t>
            </a:r>
            <a:r>
              <a:rPr lang="en-US" sz="1600" dirty="0">
                <a:solidFill>
                  <a:srgbClr val="FF0000"/>
                </a:solidFill>
              </a:rPr>
              <a:t>Princes also sit and speak against me,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But Your servant meditates on Your statutes.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24 </a:t>
            </a:r>
            <a:r>
              <a:rPr lang="en-US" sz="1600" dirty="0">
                <a:solidFill>
                  <a:srgbClr val="FF0000"/>
                </a:solidFill>
              </a:rPr>
              <a:t>Your testimonies also are my delight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And my counselors.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0C1E7-5E1F-4171-BCA9-54FDAB9C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708030"/>
            <a:ext cx="4270247" cy="4149970"/>
          </a:xfrm>
        </p:spPr>
        <p:txBody>
          <a:bodyPr>
            <a:noAutofit/>
          </a:bodyPr>
          <a:lstStyle/>
          <a:p>
            <a:r>
              <a:rPr lang="en-US" sz="2800" dirty="0"/>
              <a:t>Obedient to the commands (humble)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Stray from the commands (Proud)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9B587542-BD95-4BFB-A30F-2E8FE5E02EF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93130" y="2708030"/>
            <a:ext cx="3660555" cy="4149969"/>
          </a:xfrm>
        </p:spPr>
      </p:pic>
    </p:spTree>
    <p:extLst>
      <p:ext uri="{BB962C8B-B14F-4D97-AF65-F5344CB8AC3E}">
        <p14:creationId xmlns:p14="http://schemas.microsoft.com/office/powerpoint/2010/main" val="34241159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24AA8B-82B0-43A0-8493-80191CF4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130" y="0"/>
            <a:ext cx="8415432" cy="2567354"/>
          </a:xfrm>
        </p:spPr>
        <p:txBody>
          <a:bodyPr>
            <a:noAutofit/>
          </a:bodyPr>
          <a:lstStyle/>
          <a:p>
            <a:r>
              <a:rPr lang="en-US" sz="1600" baseline="30000" dirty="0">
                <a:solidFill>
                  <a:srgbClr val="FF0000"/>
                </a:solidFill>
              </a:rPr>
              <a:t>20 </a:t>
            </a:r>
            <a:r>
              <a:rPr lang="en-US" sz="1600" dirty="0">
                <a:solidFill>
                  <a:srgbClr val="FF0000"/>
                </a:solidFill>
              </a:rPr>
              <a:t>My soul breaks with longing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For Your judgments at all times.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21 </a:t>
            </a:r>
            <a:r>
              <a:rPr lang="en-US" sz="1600" dirty="0">
                <a:solidFill>
                  <a:srgbClr val="FF0000"/>
                </a:solidFill>
              </a:rPr>
              <a:t>You rebuke the proud—the cursed,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Who stray from Your commandments.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22 </a:t>
            </a:r>
            <a:r>
              <a:rPr lang="en-US" sz="1600" dirty="0">
                <a:solidFill>
                  <a:srgbClr val="FF0000"/>
                </a:solidFill>
              </a:rPr>
              <a:t>Remove from me reproach and contempt,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For I have kept Your testimonies.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23 </a:t>
            </a:r>
            <a:r>
              <a:rPr lang="en-US" sz="1600" dirty="0">
                <a:solidFill>
                  <a:srgbClr val="FF0000"/>
                </a:solidFill>
              </a:rPr>
              <a:t>Princes also sit </a:t>
            </a:r>
            <a:r>
              <a:rPr lang="en-US" sz="1600" i="1" dirty="0">
                <a:solidFill>
                  <a:srgbClr val="FF0000"/>
                </a:solidFill>
              </a:rPr>
              <a:t>and</a:t>
            </a:r>
            <a:r>
              <a:rPr lang="en-US" sz="1600" dirty="0">
                <a:solidFill>
                  <a:srgbClr val="FF0000"/>
                </a:solidFill>
              </a:rPr>
              <a:t> speak against me,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But</a:t>
            </a:r>
            <a:r>
              <a:rPr lang="en-US" sz="1600" dirty="0">
                <a:solidFill>
                  <a:srgbClr val="FF0000"/>
                </a:solidFill>
              </a:rPr>
              <a:t> Your servant meditates on Your statutes.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24 </a:t>
            </a:r>
            <a:r>
              <a:rPr lang="en-US" sz="1600" dirty="0">
                <a:solidFill>
                  <a:srgbClr val="FF0000"/>
                </a:solidFill>
              </a:rPr>
              <a:t>Your testimonies also </a:t>
            </a:r>
            <a:r>
              <a:rPr lang="en-US" sz="1600" i="1" dirty="0">
                <a:solidFill>
                  <a:srgbClr val="FF0000"/>
                </a:solidFill>
              </a:rPr>
              <a:t>are</a:t>
            </a:r>
            <a:r>
              <a:rPr lang="en-US" sz="1600" dirty="0">
                <a:solidFill>
                  <a:srgbClr val="FF0000"/>
                </a:solidFill>
              </a:rPr>
              <a:t> my delight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And</a:t>
            </a:r>
            <a:r>
              <a:rPr lang="en-US" sz="1600" dirty="0">
                <a:solidFill>
                  <a:srgbClr val="FF0000"/>
                </a:solidFill>
              </a:rPr>
              <a:t> my counselors.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0C1E7-5E1F-4171-BCA9-54FDAB9C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778368"/>
            <a:ext cx="4270247" cy="4079632"/>
          </a:xfrm>
        </p:spPr>
        <p:txBody>
          <a:bodyPr>
            <a:noAutofit/>
          </a:bodyPr>
          <a:lstStyle/>
          <a:p>
            <a:r>
              <a:rPr lang="en-US" sz="2800" dirty="0"/>
              <a:t>Remove reproach and contempt</a:t>
            </a:r>
          </a:p>
          <a:p>
            <a:endParaRPr lang="en-US" sz="2800" dirty="0"/>
          </a:p>
          <a:p>
            <a:r>
              <a:rPr lang="en-US" sz="2800" dirty="0"/>
              <a:t>Reproach</a:t>
            </a:r>
          </a:p>
          <a:p>
            <a:pPr lvl="1"/>
            <a:r>
              <a:rPr lang="en-US" sz="2600" dirty="0"/>
              <a:t>To find fault with; blame; censure</a:t>
            </a:r>
          </a:p>
          <a:p>
            <a:pPr lvl="1"/>
            <a:r>
              <a:rPr lang="en-US" sz="2600" dirty="0"/>
              <a:t>To be a cause of blame or discredit to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B20A663-0DA2-4344-A737-8F81D4B8BED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16944" y="2778368"/>
            <a:ext cx="3636742" cy="4079631"/>
          </a:xfrm>
        </p:spPr>
      </p:pic>
    </p:spTree>
    <p:extLst>
      <p:ext uri="{BB962C8B-B14F-4D97-AF65-F5344CB8AC3E}">
        <p14:creationId xmlns:p14="http://schemas.microsoft.com/office/powerpoint/2010/main" val="2574126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24AA8B-82B0-43A0-8493-80191CF4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130" y="0"/>
            <a:ext cx="8415432" cy="2567354"/>
          </a:xfrm>
        </p:spPr>
        <p:txBody>
          <a:bodyPr>
            <a:noAutofit/>
          </a:bodyPr>
          <a:lstStyle/>
          <a:p>
            <a:r>
              <a:rPr lang="en-US" sz="1600" baseline="30000" dirty="0">
                <a:solidFill>
                  <a:srgbClr val="FF0000"/>
                </a:solidFill>
              </a:rPr>
              <a:t>20 </a:t>
            </a:r>
            <a:r>
              <a:rPr lang="en-US" sz="1600" dirty="0">
                <a:solidFill>
                  <a:srgbClr val="FF0000"/>
                </a:solidFill>
              </a:rPr>
              <a:t>My soul breaks with longing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For Your judgments at all times.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21 </a:t>
            </a:r>
            <a:r>
              <a:rPr lang="en-US" sz="1600" dirty="0">
                <a:solidFill>
                  <a:srgbClr val="FF0000"/>
                </a:solidFill>
              </a:rPr>
              <a:t>You rebuke the proud—the cursed,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Who stray from Your commandments.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22 </a:t>
            </a:r>
            <a:r>
              <a:rPr lang="en-US" sz="1600" dirty="0">
                <a:solidFill>
                  <a:srgbClr val="FF0000"/>
                </a:solidFill>
              </a:rPr>
              <a:t>Remove from me reproach and contempt,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For I have kept Your testimonies.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23 </a:t>
            </a:r>
            <a:r>
              <a:rPr lang="en-US" sz="1600" dirty="0">
                <a:solidFill>
                  <a:srgbClr val="FF0000"/>
                </a:solidFill>
              </a:rPr>
              <a:t>Princes also sit </a:t>
            </a:r>
            <a:r>
              <a:rPr lang="en-US" sz="1600" i="1" dirty="0">
                <a:solidFill>
                  <a:srgbClr val="FF0000"/>
                </a:solidFill>
              </a:rPr>
              <a:t>and</a:t>
            </a:r>
            <a:r>
              <a:rPr lang="en-US" sz="1600" dirty="0">
                <a:solidFill>
                  <a:srgbClr val="FF0000"/>
                </a:solidFill>
              </a:rPr>
              <a:t> speak against me,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But</a:t>
            </a:r>
            <a:r>
              <a:rPr lang="en-US" sz="1600" dirty="0">
                <a:solidFill>
                  <a:srgbClr val="FF0000"/>
                </a:solidFill>
              </a:rPr>
              <a:t> Your servant meditates on Your statutes.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24 </a:t>
            </a:r>
            <a:r>
              <a:rPr lang="en-US" sz="1600" dirty="0">
                <a:solidFill>
                  <a:srgbClr val="FF0000"/>
                </a:solidFill>
              </a:rPr>
              <a:t>Your testimonies also </a:t>
            </a:r>
            <a:r>
              <a:rPr lang="en-US" sz="1600" i="1" dirty="0">
                <a:solidFill>
                  <a:srgbClr val="FF0000"/>
                </a:solidFill>
              </a:rPr>
              <a:t>are</a:t>
            </a:r>
            <a:r>
              <a:rPr lang="en-US" sz="1600" dirty="0">
                <a:solidFill>
                  <a:srgbClr val="FF0000"/>
                </a:solidFill>
              </a:rPr>
              <a:t> my delight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And</a:t>
            </a:r>
            <a:r>
              <a:rPr lang="en-US" sz="1600" dirty="0">
                <a:solidFill>
                  <a:srgbClr val="FF0000"/>
                </a:solidFill>
              </a:rPr>
              <a:t> my counselors.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0C1E7-5E1F-4171-BCA9-54FDAB9C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778368"/>
            <a:ext cx="4270247" cy="4079632"/>
          </a:xfrm>
        </p:spPr>
        <p:txBody>
          <a:bodyPr>
            <a:noAutofit/>
          </a:bodyPr>
          <a:lstStyle/>
          <a:p>
            <a:r>
              <a:rPr lang="en-US" sz="2400" dirty="0"/>
              <a:t>Remove reproach and contempt</a:t>
            </a:r>
          </a:p>
          <a:p>
            <a:endParaRPr lang="en-US" sz="2400" dirty="0"/>
          </a:p>
          <a:p>
            <a:r>
              <a:rPr lang="en-US" sz="2400" dirty="0"/>
              <a:t>Contempt</a:t>
            </a:r>
          </a:p>
          <a:p>
            <a:pPr lvl="1"/>
            <a:r>
              <a:rPr lang="en-US" sz="2400" dirty="0"/>
              <a:t>Feeling with which a person regards anything considered mean, vile, or worthless; disdain; scorn</a:t>
            </a:r>
          </a:p>
          <a:p>
            <a:pPr lvl="1"/>
            <a:r>
              <a:rPr lang="en-US" sz="2400" dirty="0"/>
              <a:t>State of being disdain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B20A663-0DA2-4344-A737-8F81D4B8BED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16944" y="2778368"/>
            <a:ext cx="3636742" cy="4079631"/>
          </a:xfrm>
        </p:spPr>
      </p:pic>
    </p:spTree>
    <p:extLst>
      <p:ext uri="{BB962C8B-B14F-4D97-AF65-F5344CB8AC3E}">
        <p14:creationId xmlns:p14="http://schemas.microsoft.com/office/powerpoint/2010/main" val="75229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24AA8B-82B0-43A0-8493-80191CF4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130" y="0"/>
            <a:ext cx="8415432" cy="2567354"/>
          </a:xfrm>
        </p:spPr>
        <p:txBody>
          <a:bodyPr>
            <a:noAutofit/>
          </a:bodyPr>
          <a:lstStyle/>
          <a:p>
            <a:r>
              <a:rPr lang="en-US" sz="1600" baseline="30000" dirty="0">
                <a:solidFill>
                  <a:srgbClr val="FF0000"/>
                </a:solidFill>
              </a:rPr>
              <a:t>20 </a:t>
            </a:r>
            <a:r>
              <a:rPr lang="en-US" sz="1600" dirty="0">
                <a:solidFill>
                  <a:srgbClr val="FF0000"/>
                </a:solidFill>
              </a:rPr>
              <a:t>My soul breaks with longing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For Your judgments at all times.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21 </a:t>
            </a:r>
            <a:r>
              <a:rPr lang="en-US" sz="1600" dirty="0">
                <a:solidFill>
                  <a:srgbClr val="FF0000"/>
                </a:solidFill>
              </a:rPr>
              <a:t>You rebuke the proud—the cursed,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Who stray from Your commandments.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22 </a:t>
            </a:r>
            <a:r>
              <a:rPr lang="en-US" sz="1600" dirty="0">
                <a:solidFill>
                  <a:srgbClr val="FF0000"/>
                </a:solidFill>
              </a:rPr>
              <a:t>Remove from me reproach and contempt,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For I have kept Your testimonies.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23 </a:t>
            </a:r>
            <a:r>
              <a:rPr lang="en-US" sz="1600" dirty="0">
                <a:solidFill>
                  <a:srgbClr val="FF0000"/>
                </a:solidFill>
              </a:rPr>
              <a:t>Princes also sit </a:t>
            </a:r>
            <a:r>
              <a:rPr lang="en-US" sz="1600" i="1" dirty="0">
                <a:solidFill>
                  <a:srgbClr val="FF0000"/>
                </a:solidFill>
              </a:rPr>
              <a:t>and</a:t>
            </a:r>
            <a:r>
              <a:rPr lang="en-US" sz="1600" dirty="0">
                <a:solidFill>
                  <a:srgbClr val="FF0000"/>
                </a:solidFill>
              </a:rPr>
              <a:t> speak against me,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But</a:t>
            </a:r>
            <a:r>
              <a:rPr lang="en-US" sz="1600" dirty="0">
                <a:solidFill>
                  <a:srgbClr val="FF0000"/>
                </a:solidFill>
              </a:rPr>
              <a:t> Your servant meditates on Your statutes.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24 </a:t>
            </a:r>
            <a:r>
              <a:rPr lang="en-US" sz="1600" dirty="0">
                <a:solidFill>
                  <a:srgbClr val="FF0000"/>
                </a:solidFill>
              </a:rPr>
              <a:t>Your testimonies also </a:t>
            </a:r>
            <a:r>
              <a:rPr lang="en-US" sz="1600" i="1" dirty="0">
                <a:solidFill>
                  <a:srgbClr val="FF0000"/>
                </a:solidFill>
              </a:rPr>
              <a:t>are</a:t>
            </a:r>
            <a:r>
              <a:rPr lang="en-US" sz="1600" dirty="0">
                <a:solidFill>
                  <a:srgbClr val="FF0000"/>
                </a:solidFill>
              </a:rPr>
              <a:t> my delight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And</a:t>
            </a:r>
            <a:r>
              <a:rPr lang="en-US" sz="1600" dirty="0">
                <a:solidFill>
                  <a:srgbClr val="FF0000"/>
                </a:solidFill>
              </a:rPr>
              <a:t> my counselors.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0C1E7-5E1F-4171-BCA9-54FDAB9C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778368"/>
            <a:ext cx="4270247" cy="4079632"/>
          </a:xfrm>
        </p:spPr>
        <p:txBody>
          <a:bodyPr>
            <a:noAutofit/>
          </a:bodyPr>
          <a:lstStyle/>
          <a:p>
            <a:r>
              <a:rPr lang="en-US" sz="2800" baseline="30000" dirty="0"/>
              <a:t>20 </a:t>
            </a:r>
            <a:r>
              <a:rPr lang="en-US" sz="2800" dirty="0"/>
              <a:t>My soul breaks with longing For Your judgments at all times.</a:t>
            </a:r>
          </a:p>
          <a:p>
            <a:endParaRPr lang="en-US" sz="2800" dirty="0"/>
          </a:p>
          <a:p>
            <a:r>
              <a:rPr lang="en-US" sz="2800" dirty="0"/>
              <a:t>For I have kept Your testimonies.</a:t>
            </a:r>
          </a:p>
          <a:p>
            <a:endParaRPr lang="en-US" sz="2400" dirty="0"/>
          </a:p>
        </p:txBody>
      </p:sp>
      <p:pic>
        <p:nvPicPr>
          <p:cNvPr id="8" name="Content Placeholder 6" descr="Image result for reason">
            <a:extLst>
              <a:ext uri="{FF2B5EF4-FFF2-40B4-BE49-F238E27FC236}">
                <a16:creationId xmlns:a16="http://schemas.microsoft.com/office/drawing/2014/main" id="{DB1C302D-456C-4D0C-A6E0-BF4B2E461129}"/>
              </a:ext>
            </a:extLst>
          </p:cNvPr>
          <p:cNvPicPr>
            <a:picLocks noGrp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18" t="20325" r="2725" b="47689"/>
          <a:stretch/>
        </p:blipFill>
        <p:spPr bwMode="auto">
          <a:xfrm>
            <a:off x="2193130" y="2883877"/>
            <a:ext cx="3660555" cy="29190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663001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24AA8B-82B0-43A0-8493-80191CF4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130" y="0"/>
            <a:ext cx="8415432" cy="2567354"/>
          </a:xfrm>
        </p:spPr>
        <p:txBody>
          <a:bodyPr>
            <a:noAutofit/>
          </a:bodyPr>
          <a:lstStyle/>
          <a:p>
            <a:r>
              <a:rPr lang="en-US" sz="1600" baseline="30000" dirty="0">
                <a:solidFill>
                  <a:srgbClr val="FF0000"/>
                </a:solidFill>
              </a:rPr>
              <a:t>20 </a:t>
            </a:r>
            <a:r>
              <a:rPr lang="en-US" sz="1600" dirty="0">
                <a:solidFill>
                  <a:srgbClr val="FF0000"/>
                </a:solidFill>
              </a:rPr>
              <a:t>My soul breaks with longing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For Your judgments at all times.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21 </a:t>
            </a:r>
            <a:r>
              <a:rPr lang="en-US" sz="1600" dirty="0">
                <a:solidFill>
                  <a:srgbClr val="FF0000"/>
                </a:solidFill>
              </a:rPr>
              <a:t>You rebuke the proud—the cursed,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Who stray from Your commandments.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22 </a:t>
            </a:r>
            <a:r>
              <a:rPr lang="en-US" sz="1600" dirty="0">
                <a:solidFill>
                  <a:srgbClr val="FF0000"/>
                </a:solidFill>
              </a:rPr>
              <a:t>Remove from me reproach and contempt,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For I have kept Your testimonies.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23 </a:t>
            </a:r>
            <a:r>
              <a:rPr lang="en-US" sz="1600" dirty="0">
                <a:solidFill>
                  <a:srgbClr val="FF0000"/>
                </a:solidFill>
              </a:rPr>
              <a:t>Princes also sit </a:t>
            </a:r>
            <a:r>
              <a:rPr lang="en-US" sz="1600" i="1" dirty="0">
                <a:solidFill>
                  <a:srgbClr val="FF0000"/>
                </a:solidFill>
              </a:rPr>
              <a:t>and</a:t>
            </a:r>
            <a:r>
              <a:rPr lang="en-US" sz="1600" dirty="0">
                <a:solidFill>
                  <a:srgbClr val="FF0000"/>
                </a:solidFill>
              </a:rPr>
              <a:t> speak against me,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But</a:t>
            </a:r>
            <a:r>
              <a:rPr lang="en-US" sz="1600" dirty="0">
                <a:solidFill>
                  <a:srgbClr val="FF0000"/>
                </a:solidFill>
              </a:rPr>
              <a:t> Your servant meditates on Your statutes.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24 </a:t>
            </a:r>
            <a:r>
              <a:rPr lang="en-US" sz="1600" dirty="0">
                <a:solidFill>
                  <a:srgbClr val="FF0000"/>
                </a:solidFill>
              </a:rPr>
              <a:t>Your testimonies also </a:t>
            </a:r>
            <a:r>
              <a:rPr lang="en-US" sz="1600" i="1" dirty="0">
                <a:solidFill>
                  <a:srgbClr val="FF0000"/>
                </a:solidFill>
              </a:rPr>
              <a:t>are</a:t>
            </a:r>
            <a:r>
              <a:rPr lang="en-US" sz="1600" dirty="0">
                <a:solidFill>
                  <a:srgbClr val="FF0000"/>
                </a:solidFill>
              </a:rPr>
              <a:t> my delight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And</a:t>
            </a:r>
            <a:r>
              <a:rPr lang="en-US" sz="1600" dirty="0">
                <a:solidFill>
                  <a:srgbClr val="FF0000"/>
                </a:solidFill>
              </a:rPr>
              <a:t> my counselors.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0C1E7-5E1F-4171-BCA9-54FDAB9C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778368"/>
            <a:ext cx="4270247" cy="4079632"/>
          </a:xfrm>
        </p:spPr>
        <p:txBody>
          <a:bodyPr>
            <a:noAutofit/>
          </a:bodyPr>
          <a:lstStyle/>
          <a:p>
            <a:r>
              <a:rPr lang="en-US" sz="2800" baseline="30000" dirty="0"/>
              <a:t>23 </a:t>
            </a:r>
            <a:r>
              <a:rPr lang="en-US" sz="2800" dirty="0"/>
              <a:t>Princes also sit </a:t>
            </a:r>
            <a:r>
              <a:rPr lang="en-US" sz="2800" i="1" dirty="0"/>
              <a:t>and</a:t>
            </a:r>
            <a:r>
              <a:rPr lang="en-US" sz="2800" dirty="0"/>
              <a:t> speak against me, </a:t>
            </a:r>
            <a:r>
              <a:rPr lang="en-US" sz="2800" i="1" dirty="0"/>
              <a:t>But</a:t>
            </a:r>
            <a:r>
              <a:rPr lang="en-US" sz="2800" dirty="0"/>
              <a:t> Your servant meditates on Your statutes.</a:t>
            </a:r>
          </a:p>
          <a:p>
            <a:endParaRPr lang="en-US" sz="2800" dirty="0"/>
          </a:p>
          <a:p>
            <a:r>
              <a:rPr lang="en-US" sz="2800" baseline="30000" dirty="0"/>
              <a:t>24 </a:t>
            </a:r>
            <a:r>
              <a:rPr lang="en-US" sz="2800" dirty="0"/>
              <a:t>Your testimonies also </a:t>
            </a:r>
            <a:r>
              <a:rPr lang="en-US" sz="2800" i="1" dirty="0"/>
              <a:t>are</a:t>
            </a:r>
            <a:r>
              <a:rPr lang="en-US" sz="2800" dirty="0"/>
              <a:t> my delight </a:t>
            </a:r>
            <a:r>
              <a:rPr lang="en-US" sz="2800" i="1" dirty="0"/>
              <a:t>And</a:t>
            </a:r>
            <a:r>
              <a:rPr lang="en-US" sz="2800" dirty="0"/>
              <a:t> my counselors.</a:t>
            </a:r>
          </a:p>
        </p:txBody>
      </p:sp>
      <p:pic>
        <p:nvPicPr>
          <p:cNvPr id="8" name="Content Placeholder 6" descr="Image result for reason">
            <a:extLst>
              <a:ext uri="{FF2B5EF4-FFF2-40B4-BE49-F238E27FC236}">
                <a16:creationId xmlns:a16="http://schemas.microsoft.com/office/drawing/2014/main" id="{DB1C302D-456C-4D0C-A6E0-BF4B2E461129}"/>
              </a:ext>
            </a:extLst>
          </p:cNvPr>
          <p:cNvPicPr>
            <a:picLocks noGrp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18" t="20325" r="2725" b="47689"/>
          <a:stretch/>
        </p:blipFill>
        <p:spPr bwMode="auto">
          <a:xfrm>
            <a:off x="2193130" y="2883877"/>
            <a:ext cx="3660555" cy="29190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3972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24AA8B-82B0-43A0-8493-80191CF43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aseline="30000" dirty="0">
                <a:solidFill>
                  <a:srgbClr val="FF0000"/>
                </a:solidFill>
              </a:rPr>
              <a:t>17 </a:t>
            </a:r>
            <a:r>
              <a:rPr lang="en-US" dirty="0">
                <a:solidFill>
                  <a:srgbClr val="FF0000"/>
                </a:solidFill>
              </a:rPr>
              <a:t>Deal bountifully with Your servant,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i="1" dirty="0">
                <a:solidFill>
                  <a:srgbClr val="FF0000"/>
                </a:solidFill>
              </a:rPr>
              <a:t>That</a:t>
            </a:r>
            <a:r>
              <a:rPr lang="en-US" dirty="0">
                <a:solidFill>
                  <a:srgbClr val="FF0000"/>
                </a:solidFill>
              </a:rPr>
              <a:t> I may live and keep Your word.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0C1E7-5E1F-4171-BCA9-54FDAB9C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4219956"/>
          </a:xfrm>
        </p:spPr>
        <p:txBody>
          <a:bodyPr>
            <a:noAutofit/>
          </a:bodyPr>
          <a:lstStyle/>
          <a:p>
            <a:r>
              <a:rPr lang="en-US" sz="4400" dirty="0"/>
              <a:t>Humble servant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4400" dirty="0"/>
              <a:t>Loving Master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9B587542-BD95-4BFB-A30F-2E8FE5E02EF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93130" y="2638044"/>
            <a:ext cx="3660555" cy="4219956"/>
          </a:xfrm>
        </p:spPr>
      </p:pic>
    </p:spTree>
    <p:extLst>
      <p:ext uri="{BB962C8B-B14F-4D97-AF65-F5344CB8AC3E}">
        <p14:creationId xmlns:p14="http://schemas.microsoft.com/office/powerpoint/2010/main" val="14762104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24AA8B-82B0-43A0-8493-80191CF4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130" y="0"/>
            <a:ext cx="8415432" cy="2567354"/>
          </a:xfrm>
        </p:spPr>
        <p:txBody>
          <a:bodyPr>
            <a:noAutofit/>
          </a:bodyPr>
          <a:lstStyle/>
          <a:p>
            <a:r>
              <a:rPr lang="en-US" sz="1600" baseline="30000" dirty="0">
                <a:solidFill>
                  <a:srgbClr val="FF0000"/>
                </a:solidFill>
              </a:rPr>
              <a:t>20 </a:t>
            </a:r>
            <a:r>
              <a:rPr lang="en-US" sz="1600" dirty="0">
                <a:solidFill>
                  <a:srgbClr val="FF0000"/>
                </a:solidFill>
              </a:rPr>
              <a:t>My soul breaks with longing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For Your judgments at all times.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21 </a:t>
            </a:r>
            <a:r>
              <a:rPr lang="en-US" sz="1600" dirty="0">
                <a:solidFill>
                  <a:srgbClr val="FF0000"/>
                </a:solidFill>
              </a:rPr>
              <a:t>You rebuke the proud—the cursed,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Who stray from Your commandments.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22 </a:t>
            </a:r>
            <a:r>
              <a:rPr lang="en-US" sz="1600" dirty="0">
                <a:solidFill>
                  <a:srgbClr val="FF0000"/>
                </a:solidFill>
              </a:rPr>
              <a:t>Remove from me reproach and contempt,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For I have kept Your testimonies.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23 </a:t>
            </a:r>
            <a:r>
              <a:rPr lang="en-US" sz="1600" dirty="0">
                <a:solidFill>
                  <a:srgbClr val="FF0000"/>
                </a:solidFill>
              </a:rPr>
              <a:t>Princes also sit </a:t>
            </a:r>
            <a:r>
              <a:rPr lang="en-US" sz="1600" i="1" dirty="0">
                <a:solidFill>
                  <a:srgbClr val="FF0000"/>
                </a:solidFill>
              </a:rPr>
              <a:t>and</a:t>
            </a:r>
            <a:r>
              <a:rPr lang="en-US" sz="1600" dirty="0">
                <a:solidFill>
                  <a:srgbClr val="FF0000"/>
                </a:solidFill>
              </a:rPr>
              <a:t> speak against me,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But</a:t>
            </a:r>
            <a:r>
              <a:rPr lang="en-US" sz="1600" dirty="0">
                <a:solidFill>
                  <a:srgbClr val="FF0000"/>
                </a:solidFill>
              </a:rPr>
              <a:t> Your servant meditates on Your statutes.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aseline="30000" dirty="0">
                <a:solidFill>
                  <a:srgbClr val="FF0000"/>
                </a:solidFill>
              </a:rPr>
              <a:t>24 </a:t>
            </a:r>
            <a:r>
              <a:rPr lang="en-US" sz="1600" dirty="0">
                <a:solidFill>
                  <a:srgbClr val="FF0000"/>
                </a:solidFill>
              </a:rPr>
              <a:t>Your testimonies also </a:t>
            </a:r>
            <a:r>
              <a:rPr lang="en-US" sz="1600" i="1" dirty="0">
                <a:solidFill>
                  <a:srgbClr val="FF0000"/>
                </a:solidFill>
              </a:rPr>
              <a:t>are</a:t>
            </a:r>
            <a:r>
              <a:rPr lang="en-US" sz="1600" dirty="0">
                <a:solidFill>
                  <a:srgbClr val="FF0000"/>
                </a:solidFill>
              </a:rPr>
              <a:t> my delight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And</a:t>
            </a:r>
            <a:r>
              <a:rPr lang="en-US" sz="1600" dirty="0">
                <a:solidFill>
                  <a:srgbClr val="FF0000"/>
                </a:solidFill>
              </a:rPr>
              <a:t> my counselors.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0C1E7-5E1F-4171-BCA9-54FDAB9C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778368"/>
            <a:ext cx="4270247" cy="4079632"/>
          </a:xfrm>
        </p:spPr>
        <p:txBody>
          <a:bodyPr>
            <a:noAutofit/>
          </a:bodyPr>
          <a:lstStyle/>
          <a:p>
            <a:r>
              <a:rPr lang="en-US" sz="2800" baseline="30000" dirty="0"/>
              <a:t>Our soul should long for the Words of God at all times</a:t>
            </a:r>
          </a:p>
          <a:p>
            <a:endParaRPr lang="en-US" sz="2800" baseline="30000" dirty="0"/>
          </a:p>
          <a:p>
            <a:r>
              <a:rPr lang="en-US" sz="2800" baseline="30000" dirty="0"/>
              <a:t>The Lord rebukes the proud but gives grace to the humble</a:t>
            </a:r>
          </a:p>
          <a:p>
            <a:endParaRPr lang="en-US" sz="2800" baseline="30000" dirty="0"/>
          </a:p>
          <a:p>
            <a:r>
              <a:rPr lang="en-US" sz="2800" baseline="30000" dirty="0"/>
              <a:t>We will face contempt from people of the world</a:t>
            </a:r>
          </a:p>
          <a:p>
            <a:endParaRPr lang="en-US" sz="2800" baseline="30000" dirty="0"/>
          </a:p>
          <a:p>
            <a:r>
              <a:rPr lang="en-US" sz="2800" baseline="30000" dirty="0"/>
              <a:t>We can overcome through delighting in the testimonies of the Lord</a:t>
            </a:r>
            <a:endParaRPr lang="en-US" sz="2800" dirty="0"/>
          </a:p>
        </p:txBody>
      </p:sp>
      <p:pic>
        <p:nvPicPr>
          <p:cNvPr id="7" name="Content Placeholder 7">
            <a:extLst>
              <a:ext uri="{FF2B5EF4-FFF2-40B4-BE49-F238E27FC236}">
                <a16:creationId xmlns:a16="http://schemas.microsoft.com/office/drawing/2014/main" id="{36BC84CB-D208-4F39-8D41-761393D63CD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81150" y="2778368"/>
            <a:ext cx="4271963" cy="4079631"/>
          </a:xfrm>
        </p:spPr>
      </p:pic>
    </p:spTree>
    <p:extLst>
      <p:ext uri="{BB962C8B-B14F-4D97-AF65-F5344CB8AC3E}">
        <p14:creationId xmlns:p14="http://schemas.microsoft.com/office/powerpoint/2010/main" val="28265104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9C6EB-E738-4340-AF6D-26A384685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Thoughts We can learn about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0C932-CAD2-4D19-8779-3316EDD1F9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4219956"/>
          </a:xfrm>
        </p:spPr>
        <p:txBody>
          <a:bodyPr>
            <a:noAutofit/>
          </a:bodyPr>
          <a:lstStyle/>
          <a:p>
            <a:r>
              <a:rPr lang="en-US" sz="2000" dirty="0"/>
              <a:t>He deals bountifully with His servants</a:t>
            </a:r>
          </a:p>
          <a:p>
            <a:endParaRPr lang="en-US" sz="2000" dirty="0"/>
          </a:p>
          <a:p>
            <a:r>
              <a:rPr lang="en-US" sz="2000" dirty="0"/>
              <a:t>He desires we live and keep His Word</a:t>
            </a:r>
          </a:p>
          <a:p>
            <a:endParaRPr lang="en-US" sz="2000" dirty="0"/>
          </a:p>
          <a:p>
            <a:r>
              <a:rPr lang="en-US" sz="2000" dirty="0"/>
              <a:t>He alone can give us understanding regarding His Word</a:t>
            </a:r>
          </a:p>
          <a:p>
            <a:endParaRPr lang="en-US" sz="2000" dirty="0"/>
          </a:p>
          <a:p>
            <a:r>
              <a:rPr lang="en-US" sz="2000" dirty="0"/>
              <a:t>He rebukes the proud and curses them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31864-4DD6-46DC-BE49-52A8018D5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4219956"/>
          </a:xfrm>
        </p:spPr>
        <p:txBody>
          <a:bodyPr>
            <a:normAutofit/>
          </a:bodyPr>
          <a:lstStyle/>
          <a:p>
            <a:pPr lvl="0">
              <a:buClr>
                <a:srgbClr val="9BAFB5"/>
              </a:buClr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His Word (and so He) is wonderful</a:t>
            </a:r>
          </a:p>
          <a:p>
            <a:endParaRPr lang="en-US" sz="2000" dirty="0"/>
          </a:p>
          <a:p>
            <a:r>
              <a:rPr lang="en-US" sz="2000" dirty="0"/>
              <a:t>He can take reproach and contempt away from me</a:t>
            </a:r>
          </a:p>
          <a:p>
            <a:endParaRPr lang="en-US" sz="2000" dirty="0"/>
          </a:p>
          <a:p>
            <a:r>
              <a:rPr lang="en-US" sz="2000" dirty="0"/>
              <a:t>His testimonies are a delight</a:t>
            </a:r>
          </a:p>
          <a:p>
            <a:endParaRPr lang="en-US" sz="2000" dirty="0"/>
          </a:p>
          <a:p>
            <a:r>
              <a:rPr lang="en-US" sz="2000" dirty="0"/>
              <a:t>He is the best Counselor</a:t>
            </a:r>
          </a:p>
        </p:txBody>
      </p:sp>
    </p:spTree>
    <p:extLst>
      <p:ext uri="{BB962C8B-B14F-4D97-AF65-F5344CB8AC3E}">
        <p14:creationId xmlns:p14="http://schemas.microsoft.com/office/powerpoint/2010/main" val="41105708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24AA8B-82B0-43A0-8493-80191CF43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aseline="30000" dirty="0">
                <a:solidFill>
                  <a:srgbClr val="FF0000"/>
                </a:solidFill>
              </a:rPr>
              <a:t>17 </a:t>
            </a:r>
            <a:r>
              <a:rPr lang="en-US" dirty="0">
                <a:solidFill>
                  <a:srgbClr val="FF0000"/>
                </a:solidFill>
              </a:rPr>
              <a:t>Deal bountifully with Your servant,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i="1" dirty="0">
                <a:solidFill>
                  <a:srgbClr val="FF0000"/>
                </a:solidFill>
              </a:rPr>
              <a:t>That</a:t>
            </a:r>
            <a:r>
              <a:rPr lang="en-US" dirty="0">
                <a:solidFill>
                  <a:srgbClr val="FF0000"/>
                </a:solidFill>
              </a:rPr>
              <a:t> I may live and keep Your word.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0C1E7-5E1F-4171-BCA9-54FDAB9C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4219956"/>
          </a:xfrm>
        </p:spPr>
        <p:txBody>
          <a:bodyPr>
            <a:noAutofit/>
          </a:bodyPr>
          <a:lstStyle/>
          <a:p>
            <a:r>
              <a:rPr lang="en-US" sz="2800" dirty="0"/>
              <a:t>Deal bountifully</a:t>
            </a:r>
          </a:p>
          <a:p>
            <a:endParaRPr lang="en-US" sz="1600" b="1" dirty="0"/>
          </a:p>
          <a:p>
            <a:r>
              <a:rPr lang="en-US" sz="2400" b="1" dirty="0"/>
              <a:t>Definition of </a:t>
            </a:r>
            <a:r>
              <a:rPr lang="en-US" sz="2400" b="1" i="1" dirty="0"/>
              <a:t>bountiful </a:t>
            </a:r>
            <a:endParaRPr lang="en-US" sz="2400" b="1" dirty="0"/>
          </a:p>
          <a:p>
            <a:pPr lvl="1"/>
            <a:r>
              <a:rPr lang="en-US" sz="2400" dirty="0"/>
              <a:t>1 </a:t>
            </a:r>
            <a:r>
              <a:rPr lang="en-US" sz="2400" b="1" dirty="0"/>
              <a:t>: </a:t>
            </a:r>
            <a:r>
              <a:rPr lang="en-US" sz="2400" dirty="0"/>
              <a:t>liberal or generous in bestowing gifts or favors </a:t>
            </a:r>
          </a:p>
          <a:p>
            <a:pPr lvl="1"/>
            <a:r>
              <a:rPr lang="en-US" sz="2400" dirty="0"/>
              <a:t>2 </a:t>
            </a:r>
            <a:r>
              <a:rPr lang="en-US" sz="2400" b="1" dirty="0"/>
              <a:t>: </a:t>
            </a:r>
            <a:r>
              <a:rPr lang="en-US" sz="2400" dirty="0"/>
              <a:t>given or provided abundantly a bountiful harvest 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9B21DD4-61F6-408B-A88E-F7A1A68A7D1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231136" y="2638043"/>
            <a:ext cx="3622550" cy="4219955"/>
          </a:xfrm>
        </p:spPr>
      </p:pic>
    </p:spTree>
    <p:extLst>
      <p:ext uri="{BB962C8B-B14F-4D97-AF65-F5344CB8AC3E}">
        <p14:creationId xmlns:p14="http://schemas.microsoft.com/office/powerpoint/2010/main" val="531484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24AA8B-82B0-43A0-8493-80191CF43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aseline="30000" dirty="0">
                <a:solidFill>
                  <a:srgbClr val="FF0000"/>
                </a:solidFill>
              </a:rPr>
              <a:t>17 </a:t>
            </a:r>
            <a:r>
              <a:rPr lang="en-US" dirty="0">
                <a:solidFill>
                  <a:srgbClr val="FF0000"/>
                </a:solidFill>
              </a:rPr>
              <a:t>Deal bountifully with Your servant,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i="1" dirty="0">
                <a:solidFill>
                  <a:srgbClr val="FF0000"/>
                </a:solidFill>
              </a:rPr>
              <a:t>That</a:t>
            </a:r>
            <a:r>
              <a:rPr lang="en-US" dirty="0">
                <a:solidFill>
                  <a:srgbClr val="FF0000"/>
                </a:solidFill>
              </a:rPr>
              <a:t> I may live and keep Your word.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0C1E7-5E1F-4171-BCA9-54FDAB9C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4219956"/>
          </a:xfrm>
        </p:spPr>
        <p:txBody>
          <a:bodyPr>
            <a:noAutofit/>
          </a:bodyPr>
          <a:lstStyle/>
          <a:p>
            <a:r>
              <a:rPr lang="en-US" sz="3600" dirty="0"/>
              <a:t>Live and keep your word</a:t>
            </a:r>
          </a:p>
          <a:p>
            <a:endParaRPr lang="en-US" sz="3600" dirty="0"/>
          </a:p>
          <a:p>
            <a:r>
              <a:rPr lang="en-US" sz="3600" dirty="0"/>
              <a:t>Not for</a:t>
            </a:r>
          </a:p>
          <a:p>
            <a:pPr lvl="1"/>
            <a:r>
              <a:rPr lang="en-US" sz="3400" dirty="0"/>
              <a:t>Personal indulgence</a:t>
            </a:r>
          </a:p>
          <a:p>
            <a:pPr lvl="1"/>
            <a:r>
              <a:rPr lang="en-US" sz="3400" dirty="0"/>
              <a:t>Not for comfort</a:t>
            </a:r>
          </a:p>
        </p:txBody>
      </p:sp>
      <p:pic>
        <p:nvPicPr>
          <p:cNvPr id="7" name="Content Placeholder 6" descr="Image result for reason">
            <a:extLst>
              <a:ext uri="{FF2B5EF4-FFF2-40B4-BE49-F238E27FC236}">
                <a16:creationId xmlns:a16="http://schemas.microsoft.com/office/drawing/2014/main" id="{B08FEDC3-3988-46E8-88BA-F6633D17B362}"/>
              </a:ext>
            </a:extLst>
          </p:cNvPr>
          <p:cNvPicPr>
            <a:picLocks noGrp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18" t="20325" r="2725" b="47689"/>
          <a:stretch/>
        </p:blipFill>
        <p:spPr bwMode="auto">
          <a:xfrm>
            <a:off x="2231136" y="2638044"/>
            <a:ext cx="3622550" cy="30857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411279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24AA8B-82B0-43A0-8493-80191CF43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aseline="30000" dirty="0">
                <a:solidFill>
                  <a:srgbClr val="FF0000"/>
                </a:solidFill>
              </a:rPr>
              <a:t>17 </a:t>
            </a:r>
            <a:r>
              <a:rPr lang="en-US" dirty="0">
                <a:solidFill>
                  <a:srgbClr val="FF0000"/>
                </a:solidFill>
              </a:rPr>
              <a:t>Deal bountifully with Your servant,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i="1" dirty="0">
                <a:solidFill>
                  <a:srgbClr val="FF0000"/>
                </a:solidFill>
              </a:rPr>
              <a:t>That</a:t>
            </a:r>
            <a:r>
              <a:rPr lang="en-US" dirty="0">
                <a:solidFill>
                  <a:srgbClr val="FF0000"/>
                </a:solidFill>
              </a:rPr>
              <a:t> I may live and keep Your word.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0C1E7-5E1F-4171-BCA9-54FDAB9C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4219956"/>
          </a:xfrm>
        </p:spPr>
        <p:txBody>
          <a:bodyPr>
            <a:noAutofit/>
          </a:bodyPr>
          <a:lstStyle/>
          <a:p>
            <a:r>
              <a:rPr lang="en-US" sz="3600" dirty="0"/>
              <a:t>We are all servants who owe our entire existence to God</a:t>
            </a:r>
          </a:p>
          <a:p>
            <a:endParaRPr lang="en-US" sz="3600" dirty="0"/>
          </a:p>
          <a:p>
            <a:r>
              <a:rPr lang="en-US" sz="3600" dirty="0"/>
              <a:t>We should be spending our lives in service to God</a:t>
            </a:r>
            <a:endParaRPr lang="en-US" sz="34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FFEA04D-0C32-4E51-8C5F-42B1009994B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81150" y="2638044"/>
            <a:ext cx="4271963" cy="4219955"/>
          </a:xfrm>
        </p:spPr>
      </p:pic>
    </p:spTree>
    <p:extLst>
      <p:ext uri="{BB962C8B-B14F-4D97-AF65-F5344CB8AC3E}">
        <p14:creationId xmlns:p14="http://schemas.microsoft.com/office/powerpoint/2010/main" val="33191145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24AA8B-82B0-43A0-8493-80191CF43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aseline="30000" dirty="0">
                <a:solidFill>
                  <a:srgbClr val="FF0000"/>
                </a:solidFill>
              </a:rPr>
              <a:t>18 </a:t>
            </a:r>
            <a:r>
              <a:rPr lang="en-US" dirty="0">
                <a:solidFill>
                  <a:srgbClr val="FF0000"/>
                </a:solidFill>
              </a:rPr>
              <a:t>Open my eyes, that I may see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Wondrous things from Your law.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0C1E7-5E1F-4171-BCA9-54FDAB9C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4219956"/>
          </a:xfrm>
        </p:spPr>
        <p:txBody>
          <a:bodyPr>
            <a:noAutofit/>
          </a:bodyPr>
          <a:lstStyle/>
          <a:p>
            <a:r>
              <a:rPr lang="en-US" sz="4400" dirty="0"/>
              <a:t>Student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4400" dirty="0"/>
              <a:t>Teacher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9B587542-BD95-4BFB-A30F-2E8FE5E02EF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93130" y="2638044"/>
            <a:ext cx="3660555" cy="4219956"/>
          </a:xfrm>
        </p:spPr>
      </p:pic>
    </p:spTree>
    <p:extLst>
      <p:ext uri="{BB962C8B-B14F-4D97-AF65-F5344CB8AC3E}">
        <p14:creationId xmlns:p14="http://schemas.microsoft.com/office/powerpoint/2010/main" val="7749030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24AA8B-82B0-43A0-8493-80191CF43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aseline="30000" dirty="0">
                <a:solidFill>
                  <a:srgbClr val="FF0000"/>
                </a:solidFill>
              </a:rPr>
              <a:t>18 </a:t>
            </a:r>
            <a:r>
              <a:rPr lang="en-US" dirty="0">
                <a:solidFill>
                  <a:srgbClr val="FF0000"/>
                </a:solidFill>
              </a:rPr>
              <a:t>Open my eyes, that I may see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Wondrous things from Your law.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0C1E7-5E1F-4171-BCA9-54FDAB9C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4219956"/>
          </a:xfrm>
        </p:spPr>
        <p:txBody>
          <a:bodyPr>
            <a:noAutofit/>
          </a:bodyPr>
          <a:lstStyle/>
          <a:p>
            <a:endParaRPr lang="en-US" sz="4400" dirty="0"/>
          </a:p>
          <a:p>
            <a:r>
              <a:rPr lang="en-US" sz="4400" dirty="0"/>
              <a:t>Open my eyes that I may see…</a:t>
            </a:r>
          </a:p>
          <a:p>
            <a:endParaRPr lang="en-US" sz="4400" dirty="0"/>
          </a:p>
          <a:p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lvl="1"/>
            <a:endParaRPr lang="en-US" sz="42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CA98604-1E34-4FA6-B4A7-883CC5017FD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16944" y="2638044"/>
            <a:ext cx="3636742" cy="4219956"/>
          </a:xfrm>
        </p:spPr>
      </p:pic>
    </p:spTree>
    <p:extLst>
      <p:ext uri="{BB962C8B-B14F-4D97-AF65-F5344CB8AC3E}">
        <p14:creationId xmlns:p14="http://schemas.microsoft.com/office/powerpoint/2010/main" val="3068903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24AA8B-82B0-43A0-8493-80191CF43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aseline="30000" dirty="0">
                <a:solidFill>
                  <a:srgbClr val="FF0000"/>
                </a:solidFill>
              </a:rPr>
              <a:t>18 </a:t>
            </a:r>
            <a:r>
              <a:rPr lang="en-US" dirty="0">
                <a:solidFill>
                  <a:srgbClr val="FF0000"/>
                </a:solidFill>
              </a:rPr>
              <a:t>Open my eyes, that I may see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Wondrous things from Your law.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0C1E7-5E1F-4171-BCA9-54FDAB9C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4219956"/>
          </a:xfrm>
        </p:spPr>
        <p:txBody>
          <a:bodyPr>
            <a:noAutofit/>
          </a:bodyPr>
          <a:lstStyle/>
          <a:p>
            <a:r>
              <a:rPr lang="en-US" sz="2000" dirty="0"/>
              <a:t>There are many great truths revealed in God’s Word but we must seek his help in our understanding</a:t>
            </a:r>
          </a:p>
          <a:p>
            <a:endParaRPr lang="en-US" sz="2000" dirty="0"/>
          </a:p>
          <a:p>
            <a:r>
              <a:rPr lang="en-US" sz="2000" dirty="0"/>
              <a:t>Some examples</a:t>
            </a:r>
          </a:p>
          <a:p>
            <a:pPr lvl="1"/>
            <a:r>
              <a:rPr lang="en-US" sz="2000" dirty="0"/>
              <a:t>God’s work for His people in times past</a:t>
            </a:r>
          </a:p>
          <a:p>
            <a:pPr lvl="1"/>
            <a:r>
              <a:rPr lang="en-US" sz="2000" dirty="0"/>
              <a:t>God’s Work in the New Testament Church</a:t>
            </a:r>
          </a:p>
          <a:p>
            <a:pPr lvl="1"/>
            <a:r>
              <a:rPr lang="en-US" sz="2000" dirty="0"/>
              <a:t>The revelation of who Christ is and what he has done for us</a:t>
            </a:r>
          </a:p>
          <a:p>
            <a:pPr lvl="2"/>
            <a:endParaRPr lang="en-US" sz="2400" dirty="0"/>
          </a:p>
          <a:p>
            <a:pPr lvl="2"/>
            <a:endParaRPr lang="en-US" sz="3200" dirty="0"/>
          </a:p>
        </p:txBody>
      </p:sp>
      <p:pic>
        <p:nvPicPr>
          <p:cNvPr id="7" name="Content Placeholder 6" descr="Image result for reason">
            <a:extLst>
              <a:ext uri="{FF2B5EF4-FFF2-40B4-BE49-F238E27FC236}">
                <a16:creationId xmlns:a16="http://schemas.microsoft.com/office/drawing/2014/main" id="{B08FEDC3-3988-46E8-88BA-F6633D17B362}"/>
              </a:ext>
            </a:extLst>
          </p:cNvPr>
          <p:cNvPicPr>
            <a:picLocks noGrp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18" t="20325" r="2725" b="47689"/>
          <a:stretch/>
        </p:blipFill>
        <p:spPr bwMode="auto">
          <a:xfrm>
            <a:off x="2231136" y="2638044"/>
            <a:ext cx="3622550" cy="30857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563868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24AA8B-82B0-43A0-8493-80191CF43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aseline="30000" dirty="0">
                <a:solidFill>
                  <a:srgbClr val="FF0000"/>
                </a:solidFill>
              </a:rPr>
              <a:t>18 </a:t>
            </a:r>
            <a:r>
              <a:rPr lang="en-US" dirty="0">
                <a:solidFill>
                  <a:srgbClr val="FF0000"/>
                </a:solidFill>
              </a:rPr>
              <a:t>Open my eyes, that I may see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Wondrous things from Your law.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0C1E7-5E1F-4171-BCA9-54FDAB9C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4219956"/>
          </a:xfrm>
        </p:spPr>
        <p:txBody>
          <a:bodyPr>
            <a:noAutofit/>
          </a:bodyPr>
          <a:lstStyle/>
          <a:p>
            <a:r>
              <a:rPr lang="en-US" sz="2400" dirty="0"/>
              <a:t>God’s Word is wondrous</a:t>
            </a:r>
          </a:p>
          <a:p>
            <a:endParaRPr lang="en-US" sz="2400" dirty="0"/>
          </a:p>
          <a:p>
            <a:r>
              <a:rPr lang="en-US" sz="2400" dirty="0"/>
              <a:t>God’s works are wondrous</a:t>
            </a:r>
          </a:p>
          <a:p>
            <a:endParaRPr lang="en-US" sz="2400" dirty="0"/>
          </a:p>
          <a:p>
            <a:r>
              <a:rPr lang="en-US" sz="2400" dirty="0"/>
              <a:t>God’s love is wondrous</a:t>
            </a:r>
          </a:p>
          <a:p>
            <a:endParaRPr lang="en-US" sz="2400" dirty="0"/>
          </a:p>
          <a:p>
            <a:r>
              <a:rPr lang="en-US" sz="2400" dirty="0"/>
              <a:t>We must focus on these and not the vain things of this world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FFEA04D-0C32-4E51-8C5F-42B1009994B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81150" y="2638044"/>
            <a:ext cx="4271963" cy="4219955"/>
          </a:xfrm>
        </p:spPr>
      </p:pic>
    </p:spTree>
    <p:extLst>
      <p:ext uri="{BB962C8B-B14F-4D97-AF65-F5344CB8AC3E}">
        <p14:creationId xmlns:p14="http://schemas.microsoft.com/office/powerpoint/2010/main" val="25695992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162</TotalTime>
  <Words>1275</Words>
  <Application>Microsoft Office PowerPoint</Application>
  <PresentationFormat>Widescreen</PresentationFormat>
  <Paragraphs>118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Gill Sans MT</vt:lpstr>
      <vt:lpstr>Parcel</vt:lpstr>
      <vt:lpstr>Ps 119:17-24</vt:lpstr>
      <vt:lpstr>17 Deal bountifully with Your servant, That I may live and keep Your word.</vt:lpstr>
      <vt:lpstr>17 Deal bountifully with Your servant, That I may live and keep Your word.</vt:lpstr>
      <vt:lpstr>17 Deal bountifully with Your servant, That I may live and keep Your word.</vt:lpstr>
      <vt:lpstr>17 Deal bountifully with Your servant, That I may live and keep Your word.</vt:lpstr>
      <vt:lpstr>18 Open my eyes, that I may see Wondrous things from Your law.</vt:lpstr>
      <vt:lpstr>18 Open my eyes, that I may see Wondrous things from Your law.</vt:lpstr>
      <vt:lpstr>18 Open my eyes, that I may see Wondrous things from Your law.</vt:lpstr>
      <vt:lpstr>18 Open my eyes, that I may see Wondrous things from Your law.</vt:lpstr>
      <vt:lpstr>19 I am a stranger in the earth; Do not hide Your commandments from me.</vt:lpstr>
      <vt:lpstr>19 I am a stranger in the earth; Do not hide Your commandments from me.</vt:lpstr>
      <vt:lpstr>19 I am a stranger in the earth; Do not hide Your commandments from me.</vt:lpstr>
      <vt:lpstr>19 I am a stranger in the earth; Do not hide Your commandments from me.</vt:lpstr>
      <vt:lpstr>19 I am a stranger in the earth; Do not hide Your commandments from me.</vt:lpstr>
      <vt:lpstr>20 My soul breaks with longing For Your judgments at all times. 21 You rebuke the proud—the cursed, Who stray from Your commandments. 22 Remove from me reproach and contempt, For I have kept Your testimonies. 23 Princes also sit and speak against me, But Your servant meditates on Your statutes. 24 Your testimonies also are my delight And my counselors.</vt:lpstr>
      <vt:lpstr>20 My soul breaks with longing For Your judgments at all times. 21 You rebuke the proud—the cursed, Who stray from Your commandments. 22 Remove from me reproach and contempt, For I have kept Your testimonies. 23 Princes also sit and speak against me, But Your servant meditates on Your statutes. 24 Your testimonies also are my delight And my counselors.</vt:lpstr>
      <vt:lpstr>20 My soul breaks with longing For Your judgments at all times. 21 You rebuke the proud—the cursed, Who stray from Your commandments. 22 Remove from me reproach and contempt, For I have kept Your testimonies. 23 Princes also sit and speak against me, But Your servant meditates on Your statutes. 24 Your testimonies also are my delight And my counselors.</vt:lpstr>
      <vt:lpstr>20 My soul breaks with longing For Your judgments at all times. 21 You rebuke the proud—the cursed, Who stray from Your commandments. 22 Remove from me reproach and contempt, For I have kept Your testimonies. 23 Princes also sit and speak against me, But Your servant meditates on Your statutes. 24 Your testimonies also are my delight And my counselors.</vt:lpstr>
      <vt:lpstr>20 My soul breaks with longing For Your judgments at all times. 21 You rebuke the proud—the cursed, Who stray from Your commandments. 22 Remove from me reproach and contempt, For I have kept Your testimonies. 23 Princes also sit and speak against me, But Your servant meditates on Your statutes. 24 Your testimonies also are my delight And my counselors.</vt:lpstr>
      <vt:lpstr>20 My soul breaks with longing For Your judgments at all times. 21 You rebuke the proud—the cursed, Who stray from Your commandments. 22 Remove from me reproach and contempt, For I have kept Your testimonies. 23 Princes also sit and speak against me, But Your servant meditates on Your statutes. 24 Your testimonies also are my delight And my counselors.</vt:lpstr>
      <vt:lpstr>Concluding Thoughts We can learn about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 119:17-24</dc:title>
  <dc:creator>Rob Miller</dc:creator>
  <cp:lastModifiedBy>Rob Miller</cp:lastModifiedBy>
  <cp:revision>18</cp:revision>
  <dcterms:created xsi:type="dcterms:W3CDTF">2018-12-27T18:07:56Z</dcterms:created>
  <dcterms:modified xsi:type="dcterms:W3CDTF">2020-10-16T16:08:38Z</dcterms:modified>
</cp:coreProperties>
</file>