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766C-190C-46DA-9982-EC4CA1802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305" y="1547447"/>
            <a:ext cx="7610621" cy="1839218"/>
          </a:xfrm>
        </p:spPr>
        <p:txBody>
          <a:bodyPr/>
          <a:lstStyle/>
          <a:p>
            <a:r>
              <a:rPr lang="en-US" dirty="0"/>
              <a:t>The Baptism and Temptation of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1CF30-3B92-405F-94FF-C74F9BCCA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Mark 1:9-13</a:t>
            </a:r>
          </a:p>
        </p:txBody>
      </p:sp>
    </p:spTree>
    <p:extLst>
      <p:ext uri="{BB962C8B-B14F-4D97-AF65-F5344CB8AC3E}">
        <p14:creationId xmlns:p14="http://schemas.microsoft.com/office/powerpoint/2010/main" val="30658130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BCBB21-44F2-4195-88BF-A8402C6C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9: Two key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72857-A7AE-4129-B00F-1752BBD84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“It came to pass in those days…”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4EEC3-A701-42E0-8038-599DE3986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Mark does not spend time teaching about the birth of Jesus or His youth</a:t>
            </a:r>
          </a:p>
          <a:p>
            <a:endParaRPr lang="en-US" dirty="0"/>
          </a:p>
          <a:p>
            <a:r>
              <a:rPr lang="en-US" dirty="0"/>
              <a:t>This can be found  in the writings of Matthew and Luke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C3E25-7156-4A2F-90EA-39AF2CBBE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/>
              <a:t>“Baptized by John in the Jordan”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39FE6-C0B2-4E2E-8D15-1C9FE2935A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One might ask if Christ was sinless why did He need to be baptized</a:t>
            </a:r>
          </a:p>
          <a:p>
            <a:endParaRPr lang="en-US" dirty="0"/>
          </a:p>
          <a:p>
            <a:r>
              <a:rPr lang="en-US" dirty="0"/>
              <a:t>Christ came to be our Perfect example and His action is an illustration of what we must do as well</a:t>
            </a:r>
          </a:p>
        </p:txBody>
      </p:sp>
    </p:spTree>
    <p:extLst>
      <p:ext uri="{BB962C8B-B14F-4D97-AF65-F5344CB8AC3E}">
        <p14:creationId xmlns:p14="http://schemas.microsoft.com/office/powerpoint/2010/main" val="263668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BCBB21-44F2-4195-88BF-A8402C6C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10: Two key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72857-A7AE-4129-B00F-1752BBD84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“Coming up from the water”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4EEC3-A701-42E0-8038-599DE3986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phrase shows us how baptism is to be performed</a:t>
            </a:r>
          </a:p>
          <a:p>
            <a:endParaRPr lang="en-US" dirty="0"/>
          </a:p>
          <a:p>
            <a:r>
              <a:rPr lang="en-US" dirty="0"/>
              <a:t>One must come up out of the water which removes the possibility of sprinkling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C3E25-7156-4A2F-90EA-39AF2CBBE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/>
              <a:t>“The Spirit descending upon Him”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39FE6-C0B2-4E2E-8D15-1C9FE2935A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heavens parted</a:t>
            </a:r>
          </a:p>
          <a:p>
            <a:endParaRPr lang="en-US" dirty="0"/>
          </a:p>
          <a:p>
            <a:r>
              <a:rPr lang="en-US" dirty="0"/>
              <a:t>The Spirit descended upon Him like a dove</a:t>
            </a:r>
          </a:p>
        </p:txBody>
      </p:sp>
    </p:spTree>
    <p:extLst>
      <p:ext uri="{BB962C8B-B14F-4D97-AF65-F5344CB8AC3E}">
        <p14:creationId xmlns:p14="http://schemas.microsoft.com/office/powerpoint/2010/main" val="333718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BCBB21-44F2-4195-88BF-A8402C6C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11: Two key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72857-A7AE-4129-B00F-1752BBD84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“You are my beloved Son”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4EEC3-A701-42E0-8038-599DE3986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Identifies Jesus truly is the Son of God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C3E25-7156-4A2F-90EA-39AF2CBBE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/>
              <a:t>“In whom I am well pleased”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39FE6-C0B2-4E2E-8D15-1C9FE2935A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Shows us that Christ did those things that pleased His Father</a:t>
            </a:r>
          </a:p>
        </p:txBody>
      </p:sp>
    </p:spTree>
    <p:extLst>
      <p:ext uri="{BB962C8B-B14F-4D97-AF65-F5344CB8AC3E}">
        <p14:creationId xmlns:p14="http://schemas.microsoft.com/office/powerpoint/2010/main" val="369293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BCBB21-44F2-4195-88BF-A8402C6C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12-13: Two key 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72857-A7AE-4129-B00F-1752BBD84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“Immediately”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4EEC3-A701-42E0-8038-599DE3986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after God has just spoken that He </a:t>
            </a:r>
            <a:r>
              <a:rPr lang="en-US"/>
              <a:t>is pleased </a:t>
            </a:r>
            <a:r>
              <a:rPr lang="en-US" dirty="0"/>
              <a:t>with Christ, He is taken away to be tempted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C3E25-7156-4A2F-90EA-39AF2CBBE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/>
              <a:t>“forty days tempted by Satan”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239FE6-C0B2-4E2E-8D15-1C9FE2935A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no small amount of time</a:t>
            </a:r>
          </a:p>
          <a:p>
            <a:endParaRPr lang="en-US" dirty="0"/>
          </a:p>
          <a:p>
            <a:r>
              <a:rPr lang="en-US" dirty="0"/>
              <a:t>This reveals that Satan has power to tempt mankind</a:t>
            </a:r>
          </a:p>
        </p:txBody>
      </p:sp>
    </p:spTree>
    <p:extLst>
      <p:ext uri="{BB962C8B-B14F-4D97-AF65-F5344CB8AC3E}">
        <p14:creationId xmlns:p14="http://schemas.microsoft.com/office/powerpoint/2010/main" val="3104480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E123-51AC-43B3-8493-E1151B3E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DF6BD-C95B-46CA-8533-521B6529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“and the angels ministered to Him”</a:t>
            </a:r>
          </a:p>
          <a:p>
            <a:endParaRPr lang="en-US" dirty="0"/>
          </a:p>
          <a:p>
            <a:r>
              <a:rPr lang="en-US" dirty="0"/>
              <a:t>once Christ was able to overcome temptation God sends angels to minister to Him</a:t>
            </a:r>
          </a:p>
        </p:txBody>
      </p:sp>
    </p:spTree>
    <p:extLst>
      <p:ext uri="{BB962C8B-B14F-4D97-AF65-F5344CB8AC3E}">
        <p14:creationId xmlns:p14="http://schemas.microsoft.com/office/powerpoint/2010/main" val="395888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The Baptism and Temptation of Jesus</vt:lpstr>
      <vt:lpstr>Verse 9: Two key points</vt:lpstr>
      <vt:lpstr>Verse 10: Two key points</vt:lpstr>
      <vt:lpstr>Verse 11: Two key points</vt:lpstr>
      <vt:lpstr>Verse 12-13: Two key points</vt:lpstr>
      <vt:lpstr>Final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18</cp:revision>
  <dcterms:created xsi:type="dcterms:W3CDTF">2020-04-27T22:11:43Z</dcterms:created>
  <dcterms:modified xsi:type="dcterms:W3CDTF">2020-05-05T22:39:33Z</dcterms:modified>
</cp:coreProperties>
</file>