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6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3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6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9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B5F81-43EF-4BC5-8606-9F142C8A0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r"/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0405D-93C1-4F48-A01A-06D709CBC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0213"/>
            <a:ext cx="4412417" cy="1031537"/>
          </a:xfrm>
        </p:spPr>
        <p:txBody>
          <a:bodyPr>
            <a:normAutofit/>
          </a:bodyPr>
          <a:lstStyle/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917FBC9D-24D4-420E-9697-1173C63A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6" y="1104134"/>
            <a:ext cx="5135829" cy="4801260"/>
          </a:xfrm>
          <a:prstGeom prst="rect">
            <a:avLst/>
          </a:prstGeom>
        </p:spPr>
      </p:pic>
      <p:sp>
        <p:nvSpPr>
          <p:cNvPr id="23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picture containing monitor&#10;&#10;Description automatically generated">
            <a:extLst>
              <a:ext uri="{FF2B5EF4-FFF2-40B4-BE49-F238E27FC236}">
                <a16:creationId xmlns:a16="http://schemas.microsoft.com/office/drawing/2014/main" id="{A9775C40-892E-4718-9F9F-35D6976BA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08" y="1659316"/>
            <a:ext cx="4939594" cy="36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1870-C5F6-40C5-87FA-93EF95F3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holy and the profane</a:t>
            </a:r>
          </a:p>
        </p:txBody>
      </p:sp>
      <p:pic>
        <p:nvPicPr>
          <p:cNvPr id="7" name="Content Placeholder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CCE5747-A729-4B24-988E-0B35CB1443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5625"/>
            <a:ext cx="5105400" cy="435133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70FE3A7-729D-44E3-9F6A-D08E27A885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7"/>
          </a:xfrm>
        </p:spPr>
      </p:pic>
    </p:spTree>
    <p:extLst>
      <p:ext uri="{BB962C8B-B14F-4D97-AF65-F5344CB8AC3E}">
        <p14:creationId xmlns:p14="http://schemas.microsoft.com/office/powerpoint/2010/main" val="33005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1870-C5F6-40C5-87FA-93EF95F3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holy and the profane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9EACC090-46C2-4D1F-8C32-7DAFC3DAB8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6"/>
          </a:xfrm>
        </p:spPr>
      </p:pic>
      <p:pic>
        <p:nvPicPr>
          <p:cNvPr id="11" name="Content Placeholder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0BD51E4-BCA1-49E5-B8A5-A08E42660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7"/>
          <a:stretch/>
        </p:blipFill>
        <p:spPr>
          <a:xfrm>
            <a:off x="6172200" y="1825625"/>
            <a:ext cx="5181600" cy="4351335"/>
          </a:xfrm>
        </p:spPr>
      </p:pic>
    </p:spTree>
    <p:extLst>
      <p:ext uri="{BB962C8B-B14F-4D97-AF65-F5344CB8AC3E}">
        <p14:creationId xmlns:p14="http://schemas.microsoft.com/office/powerpoint/2010/main" val="4429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1870-C5F6-40C5-87FA-93EF95F3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holy and the profane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9EACC090-46C2-4D1F-8C32-7DAFC3DAB8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257800" cy="4351336"/>
          </a:xfrm>
        </p:spPr>
      </p:pic>
      <p:pic>
        <p:nvPicPr>
          <p:cNvPr id="7" name="Content Placeholder 6" descr="A picture containing food&#10;&#10;Description automatically generated">
            <a:extLst>
              <a:ext uri="{FF2B5EF4-FFF2-40B4-BE49-F238E27FC236}">
                <a16:creationId xmlns:a16="http://schemas.microsoft.com/office/drawing/2014/main" id="{BC3DF547-4627-4CD1-A8CA-6DEAF2797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1825625"/>
            <a:ext cx="5257800" cy="4351336"/>
          </a:xfrm>
        </p:spPr>
      </p:pic>
    </p:spTree>
    <p:extLst>
      <p:ext uri="{BB962C8B-B14F-4D97-AF65-F5344CB8AC3E}">
        <p14:creationId xmlns:p14="http://schemas.microsoft.com/office/powerpoint/2010/main" val="13577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1870-C5F6-40C5-87FA-93EF95F3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holy and the profane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9EACC090-46C2-4D1F-8C32-7DAFC3DAB8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257800" cy="435133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5B05AD-1D06-4B33-A083-F92A48F69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1" y="1825625"/>
            <a:ext cx="5079609" cy="4351336"/>
          </a:xfrm>
        </p:spPr>
      </p:pic>
    </p:spTree>
    <p:extLst>
      <p:ext uri="{BB962C8B-B14F-4D97-AF65-F5344CB8AC3E}">
        <p14:creationId xmlns:p14="http://schemas.microsoft.com/office/powerpoint/2010/main" val="1836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635F59-8CE8-42B1-BF62-C69D450E0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25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31529-FE35-4AFA-9C21-7D023EDC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God demands discrimination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1DF5-9E3E-4AC8-9697-46976C89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Autofit/>
          </a:bodyPr>
          <a:lstStyle/>
          <a:p>
            <a:r>
              <a:rPr lang="en-US" sz="2400" dirty="0"/>
              <a:t>The primary meaning of the word discriminate is</a:t>
            </a:r>
          </a:p>
          <a:p>
            <a:pPr lvl="1"/>
            <a:r>
              <a:rPr lang="en-US" dirty="0"/>
              <a:t>To have good taste or judgment</a:t>
            </a:r>
          </a:p>
          <a:p>
            <a:pPr lvl="1"/>
            <a:r>
              <a:rPr lang="en-US" dirty="0"/>
              <a:t>To make a distinction</a:t>
            </a:r>
          </a:p>
          <a:p>
            <a:pPr lvl="1"/>
            <a:endParaRPr lang="en-US" dirty="0"/>
          </a:p>
          <a:p>
            <a:r>
              <a:rPr lang="en-US" sz="2400" dirty="0"/>
              <a:t>The bible uses the term “discern” synonymously with “discriminate”</a:t>
            </a:r>
          </a:p>
          <a:p>
            <a:endParaRPr lang="en-US" sz="2400" dirty="0"/>
          </a:p>
          <a:p>
            <a:r>
              <a:rPr lang="en-US" sz="2400" dirty="0"/>
              <a:t>Discriminate comes from the Greek word “</a:t>
            </a:r>
            <a:r>
              <a:rPr lang="en-US" sz="2400" dirty="0" err="1"/>
              <a:t>diakrino</a:t>
            </a:r>
            <a:r>
              <a:rPr lang="en-US" sz="2400" dirty="0"/>
              <a:t>”</a:t>
            </a:r>
          </a:p>
          <a:p>
            <a:pPr lvl="1"/>
            <a:r>
              <a:rPr lang="en-US" dirty="0"/>
              <a:t>To separate, discriminate, then to learn by discriminating, to determine, to decide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2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9F34-8EDE-4E28-9B77-1D2B61E0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sexes</a:t>
            </a:r>
          </a:p>
        </p:txBody>
      </p:sp>
      <p:pic>
        <p:nvPicPr>
          <p:cNvPr id="10" name="Content Placeholder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0D1DD6-D8A7-4D0E-91FF-993A269E5A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1" y="1825625"/>
            <a:ext cx="5181600" cy="4351337"/>
          </a:xfrm>
        </p:spPr>
      </p:pic>
      <p:pic>
        <p:nvPicPr>
          <p:cNvPr id="1028" name="Picture 4" descr="The Home Decorações - 98 Photos - Home Decor - Colombo, PR, Brazil">
            <a:extLst>
              <a:ext uri="{FF2B5EF4-FFF2-40B4-BE49-F238E27FC236}">
                <a16:creationId xmlns:a16="http://schemas.microsoft.com/office/drawing/2014/main" id="{D43AEB76-AF8F-4449-971F-3955CEA488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67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4949-FD16-4CCE-9648-6CD18858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 demands discrimination between the sexes</a:t>
            </a:r>
            <a:endParaRPr lang="en-US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1C24A83A-2BA0-483A-8D90-4AC53054E5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1825625"/>
            <a:ext cx="5049130" cy="4351337"/>
          </a:xfrm>
        </p:spPr>
      </p:pic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F8FFC0-1ADC-4715-9ACF-7EA22DF70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5" y="1825625"/>
            <a:ext cx="5049129" cy="4351337"/>
          </a:xfrm>
        </p:spPr>
      </p:pic>
    </p:spTree>
    <p:extLst>
      <p:ext uri="{BB962C8B-B14F-4D97-AF65-F5344CB8AC3E}">
        <p14:creationId xmlns:p14="http://schemas.microsoft.com/office/powerpoint/2010/main" val="40664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DB76-5382-444B-ABDC-8E1E566B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sexes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99DB96-C831-4CDA-8D67-26B6F29D55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5181599" cy="4351338"/>
          </a:xfrm>
        </p:spPr>
      </p:pic>
      <p:pic>
        <p:nvPicPr>
          <p:cNvPr id="8" name="Content Placeholder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19644F8-3B05-46C6-B29C-2D66974F37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599" cy="4351338"/>
          </a:xfrm>
        </p:spPr>
      </p:pic>
    </p:spTree>
    <p:extLst>
      <p:ext uri="{BB962C8B-B14F-4D97-AF65-F5344CB8AC3E}">
        <p14:creationId xmlns:p14="http://schemas.microsoft.com/office/powerpoint/2010/main" val="24077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E9E8-0819-4865-AFF1-996884FA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sexes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404C576E-B5F6-44E9-85E2-7EF096DFF4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5181600" cy="4462633"/>
          </a:xfrm>
        </p:spPr>
      </p:pic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BDF587-7A93-4F99-8E67-ED591BE1E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599" cy="4462632"/>
          </a:xfrm>
        </p:spPr>
      </p:pic>
    </p:spTree>
    <p:extLst>
      <p:ext uri="{BB962C8B-B14F-4D97-AF65-F5344CB8AC3E}">
        <p14:creationId xmlns:p14="http://schemas.microsoft.com/office/powerpoint/2010/main" val="12561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97A1-19B4-4ED1-9FC8-043960E3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during the Lord’s Supper</a:t>
            </a:r>
          </a:p>
        </p:txBody>
      </p:sp>
      <p:pic>
        <p:nvPicPr>
          <p:cNvPr id="6" name="Content Placeholder 5" descr="A pan of food on a table&#10;&#10;Description automatically generated">
            <a:extLst>
              <a:ext uri="{FF2B5EF4-FFF2-40B4-BE49-F238E27FC236}">
                <a16:creationId xmlns:a16="http://schemas.microsoft.com/office/drawing/2014/main" id="{F7980D02-3ADB-4669-9C65-138E29C83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825625"/>
            <a:ext cx="5029201" cy="4351338"/>
          </a:xfrm>
        </p:spPr>
      </p:pic>
      <p:pic>
        <p:nvPicPr>
          <p:cNvPr id="8" name="Content Placeholder 7" descr="A picture containing table, sitting, building, wooden&#10;&#10;Description automatically generated">
            <a:extLst>
              <a:ext uri="{FF2B5EF4-FFF2-40B4-BE49-F238E27FC236}">
                <a16:creationId xmlns:a16="http://schemas.microsoft.com/office/drawing/2014/main" id="{141C9365-1F09-458F-B4AF-79E5E505F3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379264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97A1-19B4-4ED1-9FC8-043960E3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during the Lord’s Supper</a:t>
            </a:r>
          </a:p>
        </p:txBody>
      </p:sp>
      <p:pic>
        <p:nvPicPr>
          <p:cNvPr id="6" name="Content Placeholder 5" descr="A pan of food on a table&#10;&#10;Description automatically generated">
            <a:extLst>
              <a:ext uri="{FF2B5EF4-FFF2-40B4-BE49-F238E27FC236}">
                <a16:creationId xmlns:a16="http://schemas.microsoft.com/office/drawing/2014/main" id="{F7980D02-3ADB-4669-9C65-138E29C83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825625"/>
            <a:ext cx="5029201" cy="4351338"/>
          </a:xfrm>
        </p:spPr>
      </p:pic>
      <p:pic>
        <p:nvPicPr>
          <p:cNvPr id="7" name="Content Placeholder 6" descr="A picture containing food&#10;&#10;Description automatically generated">
            <a:extLst>
              <a:ext uri="{FF2B5EF4-FFF2-40B4-BE49-F238E27FC236}">
                <a16:creationId xmlns:a16="http://schemas.microsoft.com/office/drawing/2014/main" id="{E3FFB9BB-F9AE-4E74-AA19-B05D4DA1C9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37226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1870-C5F6-40C5-87FA-93EF95F3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holy and the profane</a:t>
            </a:r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id="{9EEDD522-4EB4-43C7-89A2-521062D258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0" y="1825625"/>
            <a:ext cx="4842670" cy="4351338"/>
          </a:xfrm>
        </p:spPr>
      </p:pic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EEE579BB-67A6-4979-8A8D-108AA65EAB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31" y="1825625"/>
            <a:ext cx="4842669" cy="4351337"/>
          </a:xfrm>
        </p:spPr>
      </p:pic>
    </p:spTree>
    <p:extLst>
      <p:ext uri="{BB962C8B-B14F-4D97-AF65-F5344CB8AC3E}">
        <p14:creationId xmlns:p14="http://schemas.microsoft.com/office/powerpoint/2010/main" val="1309100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142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Univers</vt:lpstr>
      <vt:lpstr>GradientVTI</vt:lpstr>
      <vt:lpstr>PowerPoint Presentation</vt:lpstr>
      <vt:lpstr>God demands discrimination</vt:lpstr>
      <vt:lpstr>God demands discrimination between the sexes</vt:lpstr>
      <vt:lpstr>God demands discrimination between the sexes</vt:lpstr>
      <vt:lpstr>God demands discrimination between the sexes</vt:lpstr>
      <vt:lpstr>God demands discrimination between the sexes</vt:lpstr>
      <vt:lpstr>God demands discrimination during the Lord’s Supper</vt:lpstr>
      <vt:lpstr>God demands discrimination during the Lord’s Supper</vt:lpstr>
      <vt:lpstr>God demands discrimination between the holy and the profane</vt:lpstr>
      <vt:lpstr>God demands discrimination between the holy and the profane</vt:lpstr>
      <vt:lpstr>God demands discrimination between the holy and the profane</vt:lpstr>
      <vt:lpstr>God demands discrimination between the holy and the profane</vt:lpstr>
      <vt:lpstr>God demands discrimination between the holy and the profane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19</cp:revision>
  <dcterms:created xsi:type="dcterms:W3CDTF">2020-09-02T15:16:57Z</dcterms:created>
  <dcterms:modified xsi:type="dcterms:W3CDTF">2020-09-04T00:24:55Z</dcterms:modified>
</cp:coreProperties>
</file>