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E72E-63EE-44CC-84FD-8447AC20EA0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477D7-099F-446A-9B5F-F21837A9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John+16:24;+I+John++5:14;+heb+4:16;+phil+4:6;+jam+4:2-3&amp;version=NKJV#fen-NKJV-30340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blegateway.com/passage/?search=John+16:24;+I+John++5:14;+heb+4:16;+phil+4:6;+jam+4:2-3&amp;version=NKJV#fen-NKJV-30340b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48:17 “</a:t>
            </a:r>
            <a:r>
              <a:rPr lang="en-US" baseline="30000" dirty="0"/>
              <a:t>17 </a:t>
            </a:r>
            <a:r>
              <a:rPr lang="en-US" dirty="0"/>
              <a:t>Thus says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, your Redeemer,</a:t>
            </a:r>
            <a:br>
              <a:rPr lang="en-US" dirty="0"/>
            </a:br>
            <a:r>
              <a:rPr lang="en-US" dirty="0"/>
              <a:t>The Holy One of Israel:</a:t>
            </a:r>
            <a:br>
              <a:rPr lang="en-US" dirty="0"/>
            </a:br>
            <a:r>
              <a:rPr lang="en-US" dirty="0"/>
              <a:t>“I </a:t>
            </a:r>
            <a:r>
              <a:rPr lang="en-US" i="1" dirty="0"/>
              <a:t>am</a:t>
            </a:r>
            <a:r>
              <a:rPr lang="en-US" dirty="0"/>
              <a:t>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 your God,</a:t>
            </a:r>
            <a:br>
              <a:rPr lang="en-US" dirty="0"/>
            </a:br>
            <a:r>
              <a:rPr lang="en-US" dirty="0"/>
              <a:t>Who teaches you to profit,</a:t>
            </a:r>
            <a:br>
              <a:rPr lang="en-US" dirty="0"/>
            </a:br>
            <a:r>
              <a:rPr lang="en-US" dirty="0"/>
              <a:t>Who leads you by the way you should go.”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477D7-099F-446A-9B5F-F21837A92C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Jam 4:2-3 “</a:t>
            </a:r>
            <a:r>
              <a:rPr lang="en-US" baseline="30000" dirty="0"/>
              <a:t>2 </a:t>
            </a:r>
            <a:r>
              <a:rPr lang="en-US" dirty="0"/>
              <a:t>You lust and do not have. You murder and covet and cannot obtain. You fight and 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war. </a:t>
            </a:r>
            <a:r>
              <a:rPr lang="en-US" baseline="30000" dirty="0"/>
              <a:t>[</a:t>
            </a:r>
            <a:r>
              <a:rPr lang="en-US" baseline="30000" dirty="0">
                <a:hlinkClick r:id="rId4" tooltip="See footnote b"/>
              </a:rPr>
              <a:t>b</a:t>
            </a:r>
            <a:r>
              <a:rPr lang="en-US" baseline="30000" dirty="0"/>
              <a:t>]</a:t>
            </a:r>
            <a:r>
              <a:rPr lang="en-US" dirty="0"/>
              <a:t>Yet you do not have because you do not ask. </a:t>
            </a:r>
            <a:r>
              <a:rPr lang="en-US" baseline="30000" dirty="0"/>
              <a:t>3 </a:t>
            </a:r>
            <a:r>
              <a:rPr lang="en-US" dirty="0"/>
              <a:t>You ask and do not receive, because you ask amiss, that you may spend </a:t>
            </a:r>
            <a:r>
              <a:rPr lang="en-US" i="1" dirty="0"/>
              <a:t>it</a:t>
            </a:r>
            <a:r>
              <a:rPr lang="en-US" dirty="0"/>
              <a:t> on your pleasures.”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477D7-099F-446A-9B5F-F21837A92C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+cor+10:13;+mt+19:26;+phil+4:13&amp;version=NKJV#fen-NKJV-29456a" TargetMode="External"/><Relationship Id="rId2" Type="http://schemas.openxmlformats.org/officeDocument/2006/relationships/hyperlink" Target="https://www.biblegateway.com/passage/?search=1+cor+10:13;+mt+19:26;+phil+4:13&amp;version=NKJV#fen-NKJV-28581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1+jn+5:11-13&amp;version=NKJV#fen-NKJV-30638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A06F-D17F-4BB4-9BB5-B24C894F9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Blessed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2D610-9118-4070-B1AE-5AC867B5F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Scripture Reading: Heb 10:22-23</a:t>
            </a:r>
          </a:p>
        </p:txBody>
      </p:sp>
    </p:spTree>
    <p:extLst>
      <p:ext uri="{BB962C8B-B14F-4D97-AF65-F5344CB8AC3E}">
        <p14:creationId xmlns:p14="http://schemas.microsoft.com/office/powerpoint/2010/main" val="166510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8238-ECEE-43A8-84D0-E79C8451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Assurance?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B305-0197-4239-AB32-84043BCF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positive declaration intended to give confidence: </a:t>
            </a:r>
          </a:p>
          <a:p>
            <a:pPr lvl="1"/>
            <a:r>
              <a:rPr lang="en-US" sz="2800" dirty="0"/>
              <a:t>He received assurances of support for the project.</a:t>
            </a:r>
          </a:p>
          <a:p>
            <a:r>
              <a:rPr lang="en-US" sz="2800" dirty="0"/>
              <a:t>A promise or pledge; guaranty; surety: </a:t>
            </a:r>
          </a:p>
          <a:p>
            <a:pPr lvl="1"/>
            <a:r>
              <a:rPr lang="en-US" sz="2800" dirty="0"/>
              <a:t>He gave his assurance that the job would be done.</a:t>
            </a:r>
          </a:p>
          <a:p>
            <a:r>
              <a:rPr lang="en-US" sz="2800" dirty="0"/>
              <a:t>A full confidence; freedom from doubt; certainty:</a:t>
            </a:r>
          </a:p>
          <a:p>
            <a:pPr lvl="1"/>
            <a:r>
              <a:rPr lang="en-US" sz="2800" dirty="0"/>
              <a:t> to act in the assurance of success.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A4FE-3DD3-4B67-AC0C-71132B91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 of God’s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8907-E617-4B41-B68A-962DAA30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31893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God will direct those who trust and acknowledge Him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Prov 3:5-6 “</a:t>
            </a:r>
            <a:r>
              <a:rPr lang="en-US" sz="2800" b="1" baseline="30000" dirty="0">
                <a:solidFill>
                  <a:srgbClr val="00B050"/>
                </a:solidFill>
              </a:rPr>
              <a:t>5 </a:t>
            </a:r>
            <a:r>
              <a:rPr lang="en-US" sz="2800" b="1" dirty="0">
                <a:solidFill>
                  <a:srgbClr val="00B050"/>
                </a:solidFill>
              </a:rPr>
              <a:t>Trust in the </a:t>
            </a:r>
            <a:r>
              <a:rPr lang="en-US" sz="2800" b="1" cap="small" dirty="0">
                <a:solidFill>
                  <a:srgbClr val="00B050"/>
                </a:solidFill>
              </a:rPr>
              <a:t>Lord</a:t>
            </a:r>
            <a:r>
              <a:rPr lang="en-US" sz="2800" b="1" dirty="0">
                <a:solidFill>
                  <a:srgbClr val="00B050"/>
                </a:solidFill>
              </a:rPr>
              <a:t> with all your heart, And lean not on your own understanding; </a:t>
            </a:r>
            <a:r>
              <a:rPr lang="en-US" sz="2800" b="1" baseline="30000" dirty="0">
                <a:solidFill>
                  <a:srgbClr val="00B050"/>
                </a:solidFill>
              </a:rPr>
              <a:t>6 </a:t>
            </a:r>
            <a:r>
              <a:rPr lang="en-US" sz="2800" b="1" dirty="0">
                <a:solidFill>
                  <a:srgbClr val="00B050"/>
                </a:solidFill>
              </a:rPr>
              <a:t>In all your ways acknowledge Him, And He shall direct your paths.”</a:t>
            </a:r>
          </a:p>
          <a:p>
            <a:r>
              <a:rPr lang="en-US" sz="2800" dirty="0"/>
              <a:t>Man is not meant to direct his own steps</a:t>
            </a:r>
          </a:p>
          <a:p>
            <a:pPr lvl="1"/>
            <a:r>
              <a:rPr lang="en-US" sz="2800" b="1" dirty="0" err="1">
                <a:solidFill>
                  <a:srgbClr val="00B050"/>
                </a:solidFill>
              </a:rPr>
              <a:t>Jer</a:t>
            </a:r>
            <a:r>
              <a:rPr lang="en-US" sz="2800" b="1" dirty="0">
                <a:solidFill>
                  <a:srgbClr val="00B050"/>
                </a:solidFill>
              </a:rPr>
              <a:t> 10:23 “</a:t>
            </a:r>
            <a:r>
              <a:rPr lang="en-US" sz="2800" b="1" baseline="30000" dirty="0">
                <a:solidFill>
                  <a:srgbClr val="00B050"/>
                </a:solidFill>
              </a:rPr>
              <a:t>23 </a:t>
            </a:r>
            <a:r>
              <a:rPr lang="en-US" sz="2800" b="1" dirty="0">
                <a:solidFill>
                  <a:srgbClr val="00B050"/>
                </a:solidFill>
              </a:rPr>
              <a:t>O </a:t>
            </a:r>
            <a:r>
              <a:rPr lang="en-US" sz="2800" b="1" cap="small" dirty="0">
                <a:solidFill>
                  <a:srgbClr val="00B050"/>
                </a:solidFill>
              </a:rPr>
              <a:t>Lord</a:t>
            </a:r>
            <a:r>
              <a:rPr lang="en-US" sz="2800" b="1" dirty="0">
                <a:solidFill>
                  <a:srgbClr val="00B050"/>
                </a:solidFill>
              </a:rPr>
              <a:t>, I know the way of man </a:t>
            </a:r>
            <a:r>
              <a:rPr lang="en-US" sz="2800" b="1" i="1" dirty="0">
                <a:solidFill>
                  <a:srgbClr val="00B050"/>
                </a:solidFill>
              </a:rPr>
              <a:t>is</a:t>
            </a:r>
            <a:r>
              <a:rPr lang="en-US" sz="2800" b="1" dirty="0">
                <a:solidFill>
                  <a:srgbClr val="00B050"/>
                </a:solidFill>
              </a:rPr>
              <a:t> not in himself; </a:t>
            </a:r>
            <a:r>
              <a:rPr lang="en-US" sz="2800" b="1" i="1" dirty="0">
                <a:solidFill>
                  <a:srgbClr val="00B050"/>
                </a:solidFill>
              </a:rPr>
              <a:t>It is</a:t>
            </a:r>
            <a:r>
              <a:rPr lang="en-US" sz="2800" b="1" dirty="0">
                <a:solidFill>
                  <a:srgbClr val="00B050"/>
                </a:solidFill>
              </a:rPr>
              <a:t> not in man who walks to direct his own steps.”</a:t>
            </a:r>
          </a:p>
          <a:p>
            <a:r>
              <a:rPr lang="en-US" sz="2800" dirty="0"/>
              <a:t>The path to life is difficult and few will find it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Mt. 7:14 “</a:t>
            </a:r>
            <a:r>
              <a:rPr lang="en-US" sz="2800" b="1" baseline="30000" dirty="0">
                <a:solidFill>
                  <a:srgbClr val="00B050"/>
                </a:solidFill>
              </a:rPr>
              <a:t>14</a:t>
            </a:r>
            <a:r>
              <a:rPr lang="en-US" sz="2800" b="1" dirty="0">
                <a:solidFill>
                  <a:srgbClr val="00B050"/>
                </a:solidFill>
              </a:rPr>
              <a:t> Because narrow </a:t>
            </a:r>
            <a:r>
              <a:rPr lang="en-US" sz="2800" b="1" i="1" dirty="0">
                <a:solidFill>
                  <a:srgbClr val="00B050"/>
                </a:solidFill>
              </a:rPr>
              <a:t>is</a:t>
            </a:r>
            <a:r>
              <a:rPr lang="en-US" sz="2800" b="1" dirty="0">
                <a:solidFill>
                  <a:srgbClr val="00B050"/>
                </a:solidFill>
              </a:rPr>
              <a:t> the gate and difficult </a:t>
            </a:r>
            <a:r>
              <a:rPr lang="en-US" sz="2800" b="1" i="1" dirty="0">
                <a:solidFill>
                  <a:srgbClr val="00B050"/>
                </a:solidFill>
              </a:rPr>
              <a:t>is</a:t>
            </a:r>
            <a:r>
              <a:rPr lang="en-US" sz="2800" b="1" dirty="0">
                <a:solidFill>
                  <a:srgbClr val="00B050"/>
                </a:solidFill>
              </a:rPr>
              <a:t> the way which leads to life, and there are few who find it.”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9DE6-B2FC-466F-87EE-CE3FAA95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 of Answered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604D1-89A5-434E-8ABA-F1E0000E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Christians must bring their requests to God in prayer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Jn 16:24 “</a:t>
            </a:r>
            <a:r>
              <a:rPr lang="en-US" sz="2400" b="1" baseline="30000" dirty="0">
                <a:solidFill>
                  <a:srgbClr val="00B050"/>
                </a:solidFill>
              </a:rPr>
              <a:t>24 </a:t>
            </a:r>
            <a:r>
              <a:rPr lang="en-US" sz="2400" b="1" dirty="0">
                <a:solidFill>
                  <a:srgbClr val="00B050"/>
                </a:solidFill>
              </a:rPr>
              <a:t>Until now you have asked nothing in My name. Ask, and you will receive, that your joy may be full.” (cf. Phil 4:6</a:t>
            </a:r>
            <a:r>
              <a:rPr lang="en-US" sz="2400" dirty="0"/>
              <a:t>)</a:t>
            </a:r>
          </a:p>
          <a:p>
            <a:r>
              <a:rPr lang="en-US" dirty="0"/>
              <a:t>Christians must have confidence and faith in God that He can and will answer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1 Jn 5:14 “</a:t>
            </a:r>
            <a:r>
              <a:rPr lang="en-US" sz="2400" b="1" baseline="30000" dirty="0">
                <a:solidFill>
                  <a:srgbClr val="00B050"/>
                </a:solidFill>
              </a:rPr>
              <a:t>14 </a:t>
            </a:r>
            <a:r>
              <a:rPr lang="en-US" sz="2400" b="1" dirty="0">
                <a:solidFill>
                  <a:srgbClr val="00B050"/>
                </a:solidFill>
              </a:rPr>
              <a:t>Now this is the confidence that we have in Him, that if we ask anything according to His will, He hears us.” (cf. Heb 4:16)</a:t>
            </a:r>
          </a:p>
          <a:p>
            <a:r>
              <a:rPr lang="en-US" dirty="0"/>
              <a:t>Christians must be aware of their motives in prayer </a:t>
            </a:r>
            <a:r>
              <a:rPr lang="en-US" b="1" dirty="0">
                <a:solidFill>
                  <a:srgbClr val="00B050"/>
                </a:solidFill>
              </a:rPr>
              <a:t>(Jam 4:2-3)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BC38-6699-4C7C-9347-363DA1C5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 of Victory Over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967E-3089-41D2-AC91-8B204F125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will not let you be tempted beyond what you are able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1 Cor 10:13 “</a:t>
            </a:r>
            <a:r>
              <a:rPr lang="en-US" b="1" baseline="30000" dirty="0">
                <a:solidFill>
                  <a:srgbClr val="00B050"/>
                </a:solidFill>
              </a:rPr>
              <a:t>13 </a:t>
            </a:r>
            <a:r>
              <a:rPr lang="en-US" b="1" dirty="0">
                <a:solidFill>
                  <a:srgbClr val="00B050"/>
                </a:solidFill>
              </a:rPr>
              <a:t>No temptation has overtaken you except such as is common to man; but God </a:t>
            </a:r>
            <a:r>
              <a:rPr lang="en-US" b="1" i="1" dirty="0">
                <a:solidFill>
                  <a:srgbClr val="00B050"/>
                </a:solidFill>
              </a:rPr>
              <a:t>is</a:t>
            </a:r>
            <a:r>
              <a:rPr lang="en-US" b="1" dirty="0">
                <a:solidFill>
                  <a:srgbClr val="00B050"/>
                </a:solidFill>
              </a:rPr>
              <a:t> faithful, who will not allow you to be tempted beyond what you are able, but with the temptation will also make the way of escape, that you may be able to </a:t>
            </a:r>
            <a:r>
              <a:rPr lang="en-US" b="1" baseline="30000" dirty="0">
                <a:solidFill>
                  <a:srgbClr val="00B050"/>
                </a:solidFill>
              </a:rPr>
              <a:t>[</a:t>
            </a:r>
            <a:r>
              <a:rPr lang="en-US" b="1" baseline="30000" dirty="0">
                <a:solidFill>
                  <a:srgbClr val="00B050"/>
                </a:solidFill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b="1" baseline="30000" dirty="0">
                <a:solidFill>
                  <a:srgbClr val="00B050"/>
                </a:solidFill>
              </a:rPr>
              <a:t>]</a:t>
            </a:r>
            <a:r>
              <a:rPr lang="en-US" b="1" dirty="0">
                <a:solidFill>
                  <a:srgbClr val="00B050"/>
                </a:solidFill>
              </a:rPr>
              <a:t>bear </a:t>
            </a:r>
            <a:r>
              <a:rPr lang="en-US" b="1" i="1" dirty="0">
                <a:solidFill>
                  <a:srgbClr val="00B050"/>
                </a:solidFill>
              </a:rPr>
              <a:t>it.”</a:t>
            </a:r>
          </a:p>
          <a:p>
            <a:r>
              <a:rPr lang="en-US" dirty="0"/>
              <a:t>Your </a:t>
            </a:r>
            <a:r>
              <a:rPr lang="en-US"/>
              <a:t>power to </a:t>
            </a:r>
            <a:r>
              <a:rPr lang="en-US" dirty="0"/>
              <a:t>overcome is not in self but in God and Christ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I Cor 4:13 “</a:t>
            </a:r>
            <a:r>
              <a:rPr lang="en-US" b="1" baseline="30000" dirty="0">
                <a:solidFill>
                  <a:srgbClr val="00B050"/>
                </a:solidFill>
              </a:rPr>
              <a:t>13 </a:t>
            </a:r>
            <a:r>
              <a:rPr lang="en-US" b="1" dirty="0">
                <a:solidFill>
                  <a:srgbClr val="00B050"/>
                </a:solidFill>
              </a:rPr>
              <a:t>I can do all things through </a:t>
            </a:r>
            <a:r>
              <a:rPr lang="en-US" b="1" baseline="30000" dirty="0">
                <a:solidFill>
                  <a:srgbClr val="00B050"/>
                </a:solidFill>
              </a:rPr>
              <a:t>[</a:t>
            </a:r>
            <a:r>
              <a:rPr lang="en-US" b="1" baseline="30000" dirty="0">
                <a:solidFill>
                  <a:srgbClr val="00B050"/>
                </a:solidFill>
                <a:hlinkClick r:id="rId3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b="1" baseline="30000" dirty="0">
                <a:solidFill>
                  <a:srgbClr val="00B050"/>
                </a:solidFill>
              </a:rPr>
              <a:t>]</a:t>
            </a:r>
            <a:r>
              <a:rPr lang="en-US" b="1" dirty="0">
                <a:solidFill>
                  <a:srgbClr val="00B050"/>
                </a:solidFill>
              </a:rPr>
              <a:t>Christ who strengthens me.”</a:t>
            </a:r>
          </a:p>
          <a:p>
            <a:r>
              <a:rPr lang="en-US" dirty="0"/>
              <a:t>When you feel you cannot do it all, God is there for you</a:t>
            </a:r>
          </a:p>
        </p:txBody>
      </p:sp>
    </p:spTree>
    <p:extLst>
      <p:ext uri="{BB962C8B-B14F-4D97-AF65-F5344CB8AC3E}">
        <p14:creationId xmlns:p14="http://schemas.microsoft.com/office/powerpoint/2010/main" val="25392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1A11-8E98-42BF-B116-20ECF195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 of Forgiveness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9F1C-295B-4334-8C0E-F01CD6F5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Available if we confess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1 Jn 1:9 “</a:t>
            </a:r>
            <a:r>
              <a:rPr lang="en-US" sz="2400" b="1" baseline="30000" dirty="0">
                <a:solidFill>
                  <a:srgbClr val="00B050"/>
                </a:solidFill>
              </a:rPr>
              <a:t>9 </a:t>
            </a:r>
            <a:r>
              <a:rPr lang="en-US" sz="2400" b="1" dirty="0">
                <a:solidFill>
                  <a:srgbClr val="00B050"/>
                </a:solidFill>
              </a:rPr>
              <a:t>If we confess our sins, He is faithful and just to forgive us </a:t>
            </a:r>
            <a:r>
              <a:rPr lang="en-US" sz="2400" b="1" i="1" dirty="0">
                <a:solidFill>
                  <a:srgbClr val="00B050"/>
                </a:solidFill>
              </a:rPr>
              <a:t>our</a:t>
            </a:r>
            <a:r>
              <a:rPr lang="en-US" sz="2400" b="1" dirty="0">
                <a:solidFill>
                  <a:srgbClr val="00B050"/>
                </a:solidFill>
              </a:rPr>
              <a:t> sins and to cleanse us from all unrighteousness.”</a:t>
            </a:r>
          </a:p>
          <a:p>
            <a:r>
              <a:rPr lang="en-US" dirty="0"/>
              <a:t>Implicit in our confession is a desire to turn away from that sin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Prov 28:13 “</a:t>
            </a:r>
            <a:r>
              <a:rPr lang="en-US" sz="2400" b="1" baseline="30000" dirty="0">
                <a:solidFill>
                  <a:srgbClr val="00B050"/>
                </a:solidFill>
              </a:rPr>
              <a:t>13 </a:t>
            </a:r>
            <a:r>
              <a:rPr lang="en-US" sz="2400" b="1" dirty="0">
                <a:solidFill>
                  <a:srgbClr val="00B050"/>
                </a:solidFill>
              </a:rPr>
              <a:t>He who covers his sins will not prosper, But whoever confesses and forsakes </a:t>
            </a:r>
            <a:r>
              <a:rPr lang="en-US" sz="2400" b="1" i="1" dirty="0">
                <a:solidFill>
                  <a:srgbClr val="00B050"/>
                </a:solidFill>
              </a:rPr>
              <a:t>them</a:t>
            </a:r>
            <a:r>
              <a:rPr lang="en-US" sz="2400" b="1" dirty="0">
                <a:solidFill>
                  <a:srgbClr val="00B050"/>
                </a:solidFill>
              </a:rPr>
              <a:t> will have mercy.”</a:t>
            </a:r>
          </a:p>
          <a:p>
            <a:r>
              <a:rPr lang="en-US" dirty="0"/>
              <a:t>The example of the woman caught in adultery </a:t>
            </a:r>
            <a:r>
              <a:rPr lang="en-US" b="1" dirty="0">
                <a:solidFill>
                  <a:srgbClr val="00B050"/>
                </a:solidFill>
              </a:rPr>
              <a:t>(Jn 8)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Jn 8:11b “Neither do I condemn you; go and sin no more.”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8F4A-2890-42CF-977D-ACCDA7CC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Assurance of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646-DC58-4059-A02A-70C68675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There should be no doubt in your mind you have eternal life in Heaven</a:t>
            </a:r>
          </a:p>
          <a:p>
            <a:pPr lvl="1"/>
            <a:r>
              <a:rPr lang="en-US" sz="2200" b="1" dirty="0">
                <a:solidFill>
                  <a:srgbClr val="00B050"/>
                </a:solidFill>
              </a:rPr>
              <a:t>1 Jn 5:11-13 “</a:t>
            </a:r>
            <a:r>
              <a:rPr lang="en-US" sz="2200" b="1" baseline="30000" dirty="0">
                <a:solidFill>
                  <a:srgbClr val="00B050"/>
                </a:solidFill>
              </a:rPr>
              <a:t>11 </a:t>
            </a:r>
            <a:r>
              <a:rPr lang="en-US" sz="2200" b="1" dirty="0">
                <a:solidFill>
                  <a:srgbClr val="00B050"/>
                </a:solidFill>
              </a:rPr>
              <a:t>And this is the testimony: that God has given us eternal life, and this life is in His Son. </a:t>
            </a:r>
            <a:r>
              <a:rPr lang="en-US" sz="2200" b="1" baseline="30000" dirty="0">
                <a:solidFill>
                  <a:srgbClr val="00B050"/>
                </a:solidFill>
              </a:rPr>
              <a:t>12 </a:t>
            </a:r>
            <a:r>
              <a:rPr lang="en-US" sz="2200" b="1" dirty="0">
                <a:solidFill>
                  <a:srgbClr val="00B050"/>
                </a:solidFill>
              </a:rPr>
              <a:t>He who has the Son has life; he who does not have the Son of God does not have life. </a:t>
            </a:r>
            <a:r>
              <a:rPr lang="en-US" sz="2200" b="1" baseline="30000" dirty="0">
                <a:solidFill>
                  <a:srgbClr val="00B050"/>
                </a:solidFill>
              </a:rPr>
              <a:t>13 </a:t>
            </a:r>
            <a:r>
              <a:rPr lang="en-US" sz="2200" b="1" dirty="0">
                <a:solidFill>
                  <a:srgbClr val="00B050"/>
                </a:solidFill>
              </a:rPr>
              <a:t>These things I have written to you who believe in the name of the Son of God, that you may know that you have eternal life, </a:t>
            </a:r>
            <a:r>
              <a:rPr lang="en-US" sz="2200" b="1" baseline="30000" dirty="0">
                <a:solidFill>
                  <a:srgbClr val="00B050"/>
                </a:solidFill>
              </a:rPr>
              <a:t>[</a:t>
            </a:r>
            <a:r>
              <a:rPr lang="en-US" sz="2200" b="1" baseline="30000" dirty="0">
                <a:solidFill>
                  <a:srgbClr val="00B050"/>
                </a:solidFill>
                <a:hlinkClick r:id="rId2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2200" b="1" baseline="30000" dirty="0">
                <a:solidFill>
                  <a:srgbClr val="00B050"/>
                </a:solidFill>
              </a:rPr>
              <a:t>]</a:t>
            </a:r>
            <a:r>
              <a:rPr lang="en-US" sz="2200" b="1" dirty="0">
                <a:solidFill>
                  <a:srgbClr val="00B050"/>
                </a:solidFill>
              </a:rPr>
              <a:t>and that you may </a:t>
            </a:r>
            <a:r>
              <a:rPr lang="en-US" sz="2200" b="1" i="1" dirty="0">
                <a:solidFill>
                  <a:srgbClr val="00B050"/>
                </a:solidFill>
              </a:rPr>
              <a:t>continue to</a:t>
            </a:r>
            <a:r>
              <a:rPr lang="en-US" sz="2200" b="1" dirty="0">
                <a:solidFill>
                  <a:srgbClr val="00B050"/>
                </a:solidFill>
              </a:rPr>
              <a:t> believe in the name of the Son of God.</a:t>
            </a:r>
          </a:p>
          <a:p>
            <a:r>
              <a:rPr lang="en-US" sz="2200" dirty="0"/>
              <a:t>If we remain faithful</a:t>
            </a:r>
          </a:p>
          <a:p>
            <a:pPr lvl="1"/>
            <a:r>
              <a:rPr lang="en-US" sz="2200" b="1" dirty="0">
                <a:solidFill>
                  <a:srgbClr val="00B050"/>
                </a:solidFill>
              </a:rPr>
              <a:t>Rev 2:10 “</a:t>
            </a:r>
            <a:r>
              <a:rPr lang="en-US" sz="2200" b="1" baseline="30000" dirty="0">
                <a:solidFill>
                  <a:srgbClr val="00B050"/>
                </a:solidFill>
              </a:rPr>
              <a:t>10 </a:t>
            </a:r>
            <a:r>
              <a:rPr lang="en-US" sz="2200" b="1" dirty="0">
                <a:solidFill>
                  <a:srgbClr val="00B050"/>
                </a:solidFill>
              </a:rPr>
              <a:t>Do not fear any of those things which you are about to suffer. Indeed, the devil is about to throw </a:t>
            </a:r>
            <a:r>
              <a:rPr lang="en-US" sz="2200" b="1" i="1" dirty="0">
                <a:solidFill>
                  <a:srgbClr val="00B050"/>
                </a:solidFill>
              </a:rPr>
              <a:t>some</a:t>
            </a:r>
            <a:r>
              <a:rPr lang="en-US" sz="2200" b="1" dirty="0">
                <a:solidFill>
                  <a:srgbClr val="00B050"/>
                </a:solidFill>
              </a:rPr>
              <a:t> of you into prison, that you may be tested, and you will have tribulation ten days. Be faithful until death, and I will give you the crown of life.”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9193AF-4CC6-42F1-A35A-177A0C39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3E010BD-8A1C-4F82-8A57-056B3B07F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2353" y="2560638"/>
            <a:ext cx="4571872" cy="3410954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22FD8C-234D-4DB5-9063-79876E28A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411272"/>
          </a:xfrm>
        </p:spPr>
        <p:txBody>
          <a:bodyPr>
            <a:noAutofit/>
          </a:bodyPr>
          <a:lstStyle/>
          <a:p>
            <a:r>
              <a:rPr lang="en-US" dirty="0"/>
              <a:t>Do you have these assurances, have you become a child of God?</a:t>
            </a:r>
          </a:p>
          <a:p>
            <a:pPr lvl="1"/>
            <a:r>
              <a:rPr lang="en-US" sz="2400" dirty="0"/>
              <a:t>You do not if you have not!</a:t>
            </a:r>
          </a:p>
          <a:p>
            <a:r>
              <a:rPr lang="en-US" dirty="0"/>
              <a:t>If you are a child of God do you live with these assurances, are they demonstrated in your life and actions?</a:t>
            </a:r>
          </a:p>
          <a:p>
            <a:pPr lvl="1"/>
            <a:r>
              <a:rPr lang="en-US" sz="2400" dirty="0"/>
              <a:t>If not, they need to be!</a:t>
            </a:r>
          </a:p>
        </p:txBody>
      </p:sp>
    </p:spTree>
    <p:extLst>
      <p:ext uri="{BB962C8B-B14F-4D97-AF65-F5344CB8AC3E}">
        <p14:creationId xmlns:p14="http://schemas.microsoft.com/office/powerpoint/2010/main" val="37154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876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Blessed Assurance</vt:lpstr>
      <vt:lpstr>What is Assurance?</vt:lpstr>
      <vt:lpstr>Assurance of God’s Guidance</vt:lpstr>
      <vt:lpstr>Assurance of Answered Prayer</vt:lpstr>
      <vt:lpstr>Assurance of Victory Over Temptation</vt:lpstr>
      <vt:lpstr>Assurance of Forgiveness of Sin</vt:lpstr>
      <vt:lpstr>Assurance of Salvation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Assurance</dc:title>
  <dc:creator>Rob Miller</dc:creator>
  <cp:lastModifiedBy>christian miller</cp:lastModifiedBy>
  <cp:revision>14</cp:revision>
  <dcterms:created xsi:type="dcterms:W3CDTF">2018-10-09T18:32:29Z</dcterms:created>
  <dcterms:modified xsi:type="dcterms:W3CDTF">2020-10-17T05:01:23Z</dcterms:modified>
</cp:coreProperties>
</file>