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 Miller" initials="RM" lastIdx="1" clrIdx="0">
    <p:extLst>
      <p:ext uri="{19B8F6BF-5375-455C-9EA6-DF929625EA0E}">
        <p15:presenceInfo xmlns:p15="http://schemas.microsoft.com/office/powerpoint/2012/main" userId="03a1c689c4386d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04T15:19:40.786" idx="1">
    <p:pos x="4005" y="2843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0C3CB-2521-49A3-9310-CF58A8EAB7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EB8AC-0D11-459A-83D4-1795BB0D91A2}">
      <dgm:prSet/>
      <dgm:spPr/>
      <dgm:t>
        <a:bodyPr/>
        <a:lstStyle/>
        <a:p>
          <a:r>
            <a:rPr lang="en-US" dirty="0"/>
            <a:t>Was in need of help</a:t>
          </a:r>
        </a:p>
      </dgm:t>
    </dgm:pt>
    <dgm:pt modelId="{3EC72780-1F78-465C-ADE6-B0EEE83962F4}" type="parTrans" cxnId="{5A81B87A-B6BC-441A-807A-82692E88CA4A}">
      <dgm:prSet/>
      <dgm:spPr/>
      <dgm:t>
        <a:bodyPr/>
        <a:lstStyle/>
        <a:p>
          <a:endParaRPr lang="en-US"/>
        </a:p>
      </dgm:t>
    </dgm:pt>
    <dgm:pt modelId="{6227CE5B-C877-42FC-A8F2-EDD1A9CAACA1}" type="sibTrans" cxnId="{5A81B87A-B6BC-441A-807A-82692E88CA4A}">
      <dgm:prSet/>
      <dgm:spPr/>
      <dgm:t>
        <a:bodyPr/>
        <a:lstStyle/>
        <a:p>
          <a:endParaRPr lang="en-US"/>
        </a:p>
      </dgm:t>
    </dgm:pt>
    <dgm:pt modelId="{A30ADE36-7135-42E7-BB56-22AA48459B22}">
      <dgm:prSet/>
      <dgm:spPr/>
      <dgm:t>
        <a:bodyPr/>
        <a:lstStyle/>
        <a:p>
          <a:r>
            <a:rPr lang="en-US"/>
            <a:t>Could not cure himself</a:t>
          </a:r>
        </a:p>
      </dgm:t>
    </dgm:pt>
    <dgm:pt modelId="{2E32162D-8EC4-446D-B334-B749694316D2}" type="parTrans" cxnId="{6BB3D561-C534-41F0-9573-8CFC5F4304E1}">
      <dgm:prSet/>
      <dgm:spPr/>
      <dgm:t>
        <a:bodyPr/>
        <a:lstStyle/>
        <a:p>
          <a:endParaRPr lang="en-US"/>
        </a:p>
      </dgm:t>
    </dgm:pt>
    <dgm:pt modelId="{5894137D-9487-4159-9396-75A2FB7E6660}" type="sibTrans" cxnId="{6BB3D561-C534-41F0-9573-8CFC5F4304E1}">
      <dgm:prSet/>
      <dgm:spPr/>
      <dgm:t>
        <a:bodyPr/>
        <a:lstStyle/>
        <a:p>
          <a:endParaRPr lang="en-US"/>
        </a:p>
      </dgm:t>
    </dgm:pt>
    <dgm:pt modelId="{63C23AE7-9B4F-4F7D-A68A-8EE798FF4E6A}">
      <dgm:prSet/>
      <dgm:spPr/>
      <dgm:t>
        <a:bodyPr/>
        <a:lstStyle/>
        <a:p>
          <a:r>
            <a:rPr lang="en-US"/>
            <a:t>Needed a cure only Jesus could provide</a:t>
          </a:r>
        </a:p>
      </dgm:t>
    </dgm:pt>
    <dgm:pt modelId="{A6E59E26-CDFA-4A9A-AC1B-FBA8585EB73F}" type="parTrans" cxnId="{DDEB0F87-BF60-4181-964F-4CA5D84BAEE2}">
      <dgm:prSet/>
      <dgm:spPr/>
      <dgm:t>
        <a:bodyPr/>
        <a:lstStyle/>
        <a:p>
          <a:endParaRPr lang="en-US"/>
        </a:p>
      </dgm:t>
    </dgm:pt>
    <dgm:pt modelId="{419188D8-5DFA-45EA-91E9-0A4234147D0D}" type="sibTrans" cxnId="{DDEB0F87-BF60-4181-964F-4CA5D84BAEE2}">
      <dgm:prSet/>
      <dgm:spPr/>
      <dgm:t>
        <a:bodyPr/>
        <a:lstStyle/>
        <a:p>
          <a:endParaRPr lang="en-US"/>
        </a:p>
      </dgm:t>
    </dgm:pt>
    <dgm:pt modelId="{E768F9DB-1EBA-40E6-B987-B481134E5F4A}" type="pres">
      <dgm:prSet presAssocID="{9A80C3CB-2521-49A3-9310-CF58A8EAB723}" presName="linear" presStyleCnt="0">
        <dgm:presLayoutVars>
          <dgm:animLvl val="lvl"/>
          <dgm:resizeHandles val="exact"/>
        </dgm:presLayoutVars>
      </dgm:prSet>
      <dgm:spPr/>
    </dgm:pt>
    <dgm:pt modelId="{DAFAC0BF-85A1-4569-B004-6FD04F676AA4}" type="pres">
      <dgm:prSet presAssocID="{1EDEB8AC-0D11-459A-83D4-1795BB0D9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6F1323-81D6-4CA3-8508-B4DB7AF00275}" type="pres">
      <dgm:prSet presAssocID="{6227CE5B-C877-42FC-A8F2-EDD1A9CAACA1}" presName="spacer" presStyleCnt="0"/>
      <dgm:spPr/>
    </dgm:pt>
    <dgm:pt modelId="{63A8AEDA-0BA3-4444-A963-715177C89F83}" type="pres">
      <dgm:prSet presAssocID="{A30ADE36-7135-42E7-BB56-22AA48459B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4CCE7D-42F7-4265-9FF0-4345D73BB5A3}" type="pres">
      <dgm:prSet presAssocID="{5894137D-9487-4159-9396-75A2FB7E6660}" presName="spacer" presStyleCnt="0"/>
      <dgm:spPr/>
    </dgm:pt>
    <dgm:pt modelId="{7E52D99B-812E-4FF9-A053-F2A8C621C77C}" type="pres">
      <dgm:prSet presAssocID="{63C23AE7-9B4F-4F7D-A68A-8EE798FF4E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304B85F-54E9-4A1B-8FAE-D15BFB3493A4}" type="presOf" srcId="{63C23AE7-9B4F-4F7D-A68A-8EE798FF4E6A}" destId="{7E52D99B-812E-4FF9-A053-F2A8C621C77C}" srcOrd="0" destOrd="0" presId="urn:microsoft.com/office/officeart/2005/8/layout/vList2"/>
    <dgm:cxn modelId="{6BB3D561-C534-41F0-9573-8CFC5F4304E1}" srcId="{9A80C3CB-2521-49A3-9310-CF58A8EAB723}" destId="{A30ADE36-7135-42E7-BB56-22AA48459B22}" srcOrd="1" destOrd="0" parTransId="{2E32162D-8EC4-446D-B334-B749694316D2}" sibTransId="{5894137D-9487-4159-9396-75A2FB7E6660}"/>
    <dgm:cxn modelId="{5A81B87A-B6BC-441A-807A-82692E88CA4A}" srcId="{9A80C3CB-2521-49A3-9310-CF58A8EAB723}" destId="{1EDEB8AC-0D11-459A-83D4-1795BB0D91A2}" srcOrd="0" destOrd="0" parTransId="{3EC72780-1F78-465C-ADE6-B0EEE83962F4}" sibTransId="{6227CE5B-C877-42FC-A8F2-EDD1A9CAACA1}"/>
    <dgm:cxn modelId="{DDEB0F87-BF60-4181-964F-4CA5D84BAEE2}" srcId="{9A80C3CB-2521-49A3-9310-CF58A8EAB723}" destId="{63C23AE7-9B4F-4F7D-A68A-8EE798FF4E6A}" srcOrd="2" destOrd="0" parTransId="{A6E59E26-CDFA-4A9A-AC1B-FBA8585EB73F}" sibTransId="{419188D8-5DFA-45EA-91E9-0A4234147D0D}"/>
    <dgm:cxn modelId="{6348BFAF-685B-42E6-BDBA-1CA87F56387B}" type="presOf" srcId="{9A80C3CB-2521-49A3-9310-CF58A8EAB723}" destId="{E768F9DB-1EBA-40E6-B987-B481134E5F4A}" srcOrd="0" destOrd="0" presId="urn:microsoft.com/office/officeart/2005/8/layout/vList2"/>
    <dgm:cxn modelId="{2DD32ACB-1FE8-4645-B70A-A9A160B36204}" type="presOf" srcId="{A30ADE36-7135-42E7-BB56-22AA48459B22}" destId="{63A8AEDA-0BA3-4444-A963-715177C89F83}" srcOrd="0" destOrd="0" presId="urn:microsoft.com/office/officeart/2005/8/layout/vList2"/>
    <dgm:cxn modelId="{69FE3DEB-8EFA-4033-8566-38B5F0E1E7A1}" type="presOf" srcId="{1EDEB8AC-0D11-459A-83D4-1795BB0D91A2}" destId="{DAFAC0BF-85A1-4569-B004-6FD04F676AA4}" srcOrd="0" destOrd="0" presId="urn:microsoft.com/office/officeart/2005/8/layout/vList2"/>
    <dgm:cxn modelId="{0F18D11A-9EC8-4ED9-84AE-A20EE311A737}" type="presParOf" srcId="{E768F9DB-1EBA-40E6-B987-B481134E5F4A}" destId="{DAFAC0BF-85A1-4569-B004-6FD04F676AA4}" srcOrd="0" destOrd="0" presId="urn:microsoft.com/office/officeart/2005/8/layout/vList2"/>
    <dgm:cxn modelId="{B86B7ACF-AA5C-42DD-AC9E-0FA70E333EB6}" type="presParOf" srcId="{E768F9DB-1EBA-40E6-B987-B481134E5F4A}" destId="{C66F1323-81D6-4CA3-8508-B4DB7AF00275}" srcOrd="1" destOrd="0" presId="urn:microsoft.com/office/officeart/2005/8/layout/vList2"/>
    <dgm:cxn modelId="{6C3BED9F-F630-4644-9728-66C5D147BCE8}" type="presParOf" srcId="{E768F9DB-1EBA-40E6-B987-B481134E5F4A}" destId="{63A8AEDA-0BA3-4444-A963-715177C89F83}" srcOrd="2" destOrd="0" presId="urn:microsoft.com/office/officeart/2005/8/layout/vList2"/>
    <dgm:cxn modelId="{94CA77A2-D0F3-405C-9532-5E7FD36F3F05}" type="presParOf" srcId="{E768F9DB-1EBA-40E6-B987-B481134E5F4A}" destId="{FB4CCE7D-42F7-4265-9FF0-4345D73BB5A3}" srcOrd="3" destOrd="0" presId="urn:microsoft.com/office/officeart/2005/8/layout/vList2"/>
    <dgm:cxn modelId="{55C2BACB-DD4D-4607-A35B-50039673E6CA}" type="presParOf" srcId="{E768F9DB-1EBA-40E6-B987-B481134E5F4A}" destId="{7E52D99B-812E-4FF9-A053-F2A8C621C7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A80C3CB-2521-49A3-9310-CF58A8EAB7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EB8AC-0D11-459A-83D4-1795BB0D91A2}">
      <dgm:prSet/>
      <dgm:spPr/>
      <dgm:t>
        <a:bodyPr/>
        <a:lstStyle/>
        <a:p>
          <a:r>
            <a:rPr lang="en-US" dirty="0"/>
            <a:t>Are commanded to preach the </a:t>
          </a:r>
          <a:r>
            <a:rPr lang="en-US"/>
            <a:t>word       </a:t>
          </a:r>
          <a:r>
            <a:rPr lang="en-US" b="1" i="1"/>
            <a:t>(</a:t>
          </a:r>
          <a:r>
            <a:rPr lang="en-US" b="1" i="1" dirty="0"/>
            <a:t>Mt 28:18-20; 2 Tim 4:2)</a:t>
          </a:r>
        </a:p>
      </dgm:t>
    </dgm:pt>
    <dgm:pt modelId="{3EC72780-1F78-465C-ADE6-B0EEE83962F4}" type="parTrans" cxnId="{5A81B87A-B6BC-441A-807A-82692E88CA4A}">
      <dgm:prSet/>
      <dgm:spPr/>
      <dgm:t>
        <a:bodyPr/>
        <a:lstStyle/>
        <a:p>
          <a:endParaRPr lang="en-US"/>
        </a:p>
      </dgm:t>
    </dgm:pt>
    <dgm:pt modelId="{6227CE5B-C877-42FC-A8F2-EDD1A9CAACA1}" type="sibTrans" cxnId="{5A81B87A-B6BC-441A-807A-82692E88CA4A}">
      <dgm:prSet/>
      <dgm:spPr/>
      <dgm:t>
        <a:bodyPr/>
        <a:lstStyle/>
        <a:p>
          <a:endParaRPr lang="en-US"/>
        </a:p>
      </dgm:t>
    </dgm:pt>
    <dgm:pt modelId="{A30ADE36-7135-42E7-BB56-22AA48459B22}">
      <dgm:prSet/>
      <dgm:spPr/>
      <dgm:t>
        <a:bodyPr/>
        <a:lstStyle/>
        <a:p>
          <a:r>
            <a:rPr lang="en-US" dirty="0"/>
            <a:t>Must recognize the importance of their spiritual condition first                                 </a:t>
          </a:r>
          <a:r>
            <a:rPr lang="en-US" b="1" i="1" dirty="0"/>
            <a:t>(Mt 6:33; Rom 6:23; Eph 2:1-13; Col 3:2) </a:t>
          </a:r>
        </a:p>
      </dgm:t>
    </dgm:pt>
    <dgm:pt modelId="{2E32162D-8EC4-446D-B334-B749694316D2}" type="parTrans" cxnId="{6BB3D561-C534-41F0-9573-8CFC5F4304E1}">
      <dgm:prSet/>
      <dgm:spPr/>
      <dgm:t>
        <a:bodyPr/>
        <a:lstStyle/>
        <a:p>
          <a:endParaRPr lang="en-US"/>
        </a:p>
      </dgm:t>
    </dgm:pt>
    <dgm:pt modelId="{5894137D-9487-4159-9396-75A2FB7E6660}" type="sibTrans" cxnId="{6BB3D561-C534-41F0-9573-8CFC5F4304E1}">
      <dgm:prSet/>
      <dgm:spPr/>
      <dgm:t>
        <a:bodyPr/>
        <a:lstStyle/>
        <a:p>
          <a:endParaRPr lang="en-US"/>
        </a:p>
      </dgm:t>
    </dgm:pt>
    <dgm:pt modelId="{63C23AE7-9B4F-4F7D-A68A-8EE798FF4E6A}">
      <dgm:prSet custT="1"/>
      <dgm:spPr/>
      <dgm:t>
        <a:bodyPr/>
        <a:lstStyle/>
        <a:p>
          <a:r>
            <a:rPr lang="en-US" sz="2700" dirty="0"/>
            <a:t>Must obediently follow Jesus’ commands        </a:t>
          </a:r>
          <a:r>
            <a:rPr lang="en-US" sz="2700" b="1" i="1" dirty="0"/>
            <a:t>(</a:t>
          </a:r>
          <a:r>
            <a:rPr lang="en-US" sz="2600" b="1" i="1" dirty="0"/>
            <a:t>Lk 6:46; Jn 14:15; Acts 5:29; Heb 5:9)</a:t>
          </a:r>
        </a:p>
      </dgm:t>
    </dgm:pt>
    <dgm:pt modelId="{A6E59E26-CDFA-4A9A-AC1B-FBA8585EB73F}" type="parTrans" cxnId="{DDEB0F87-BF60-4181-964F-4CA5D84BAEE2}">
      <dgm:prSet/>
      <dgm:spPr/>
      <dgm:t>
        <a:bodyPr/>
        <a:lstStyle/>
        <a:p>
          <a:endParaRPr lang="en-US"/>
        </a:p>
      </dgm:t>
    </dgm:pt>
    <dgm:pt modelId="{419188D8-5DFA-45EA-91E9-0A4234147D0D}" type="sibTrans" cxnId="{DDEB0F87-BF60-4181-964F-4CA5D84BAEE2}">
      <dgm:prSet/>
      <dgm:spPr/>
      <dgm:t>
        <a:bodyPr/>
        <a:lstStyle/>
        <a:p>
          <a:endParaRPr lang="en-US"/>
        </a:p>
      </dgm:t>
    </dgm:pt>
    <dgm:pt modelId="{E768F9DB-1EBA-40E6-B987-B481134E5F4A}" type="pres">
      <dgm:prSet presAssocID="{9A80C3CB-2521-49A3-9310-CF58A8EAB723}" presName="linear" presStyleCnt="0">
        <dgm:presLayoutVars>
          <dgm:animLvl val="lvl"/>
          <dgm:resizeHandles val="exact"/>
        </dgm:presLayoutVars>
      </dgm:prSet>
      <dgm:spPr/>
    </dgm:pt>
    <dgm:pt modelId="{DAFAC0BF-85A1-4569-B004-6FD04F676AA4}" type="pres">
      <dgm:prSet presAssocID="{1EDEB8AC-0D11-459A-83D4-1795BB0D9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6F1323-81D6-4CA3-8508-B4DB7AF00275}" type="pres">
      <dgm:prSet presAssocID="{6227CE5B-C877-42FC-A8F2-EDD1A9CAACA1}" presName="spacer" presStyleCnt="0"/>
      <dgm:spPr/>
    </dgm:pt>
    <dgm:pt modelId="{63A8AEDA-0BA3-4444-A963-715177C89F83}" type="pres">
      <dgm:prSet presAssocID="{A30ADE36-7135-42E7-BB56-22AA48459B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4CCE7D-42F7-4265-9FF0-4345D73BB5A3}" type="pres">
      <dgm:prSet presAssocID="{5894137D-9487-4159-9396-75A2FB7E6660}" presName="spacer" presStyleCnt="0"/>
      <dgm:spPr/>
    </dgm:pt>
    <dgm:pt modelId="{7E52D99B-812E-4FF9-A053-F2A8C621C77C}" type="pres">
      <dgm:prSet presAssocID="{63C23AE7-9B4F-4F7D-A68A-8EE798FF4E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304B85F-54E9-4A1B-8FAE-D15BFB3493A4}" type="presOf" srcId="{63C23AE7-9B4F-4F7D-A68A-8EE798FF4E6A}" destId="{7E52D99B-812E-4FF9-A053-F2A8C621C77C}" srcOrd="0" destOrd="0" presId="urn:microsoft.com/office/officeart/2005/8/layout/vList2"/>
    <dgm:cxn modelId="{6BB3D561-C534-41F0-9573-8CFC5F4304E1}" srcId="{9A80C3CB-2521-49A3-9310-CF58A8EAB723}" destId="{A30ADE36-7135-42E7-BB56-22AA48459B22}" srcOrd="1" destOrd="0" parTransId="{2E32162D-8EC4-446D-B334-B749694316D2}" sibTransId="{5894137D-9487-4159-9396-75A2FB7E6660}"/>
    <dgm:cxn modelId="{5A81B87A-B6BC-441A-807A-82692E88CA4A}" srcId="{9A80C3CB-2521-49A3-9310-CF58A8EAB723}" destId="{1EDEB8AC-0D11-459A-83D4-1795BB0D91A2}" srcOrd="0" destOrd="0" parTransId="{3EC72780-1F78-465C-ADE6-B0EEE83962F4}" sibTransId="{6227CE5B-C877-42FC-A8F2-EDD1A9CAACA1}"/>
    <dgm:cxn modelId="{DDEB0F87-BF60-4181-964F-4CA5D84BAEE2}" srcId="{9A80C3CB-2521-49A3-9310-CF58A8EAB723}" destId="{63C23AE7-9B4F-4F7D-A68A-8EE798FF4E6A}" srcOrd="2" destOrd="0" parTransId="{A6E59E26-CDFA-4A9A-AC1B-FBA8585EB73F}" sibTransId="{419188D8-5DFA-45EA-91E9-0A4234147D0D}"/>
    <dgm:cxn modelId="{6348BFAF-685B-42E6-BDBA-1CA87F56387B}" type="presOf" srcId="{9A80C3CB-2521-49A3-9310-CF58A8EAB723}" destId="{E768F9DB-1EBA-40E6-B987-B481134E5F4A}" srcOrd="0" destOrd="0" presId="urn:microsoft.com/office/officeart/2005/8/layout/vList2"/>
    <dgm:cxn modelId="{2DD32ACB-1FE8-4645-B70A-A9A160B36204}" type="presOf" srcId="{A30ADE36-7135-42E7-BB56-22AA48459B22}" destId="{63A8AEDA-0BA3-4444-A963-715177C89F83}" srcOrd="0" destOrd="0" presId="urn:microsoft.com/office/officeart/2005/8/layout/vList2"/>
    <dgm:cxn modelId="{69FE3DEB-8EFA-4033-8566-38B5F0E1E7A1}" type="presOf" srcId="{1EDEB8AC-0D11-459A-83D4-1795BB0D91A2}" destId="{DAFAC0BF-85A1-4569-B004-6FD04F676AA4}" srcOrd="0" destOrd="0" presId="urn:microsoft.com/office/officeart/2005/8/layout/vList2"/>
    <dgm:cxn modelId="{0F18D11A-9EC8-4ED9-84AE-A20EE311A737}" type="presParOf" srcId="{E768F9DB-1EBA-40E6-B987-B481134E5F4A}" destId="{DAFAC0BF-85A1-4569-B004-6FD04F676AA4}" srcOrd="0" destOrd="0" presId="urn:microsoft.com/office/officeart/2005/8/layout/vList2"/>
    <dgm:cxn modelId="{B86B7ACF-AA5C-42DD-AC9E-0FA70E333EB6}" type="presParOf" srcId="{E768F9DB-1EBA-40E6-B987-B481134E5F4A}" destId="{C66F1323-81D6-4CA3-8508-B4DB7AF00275}" srcOrd="1" destOrd="0" presId="urn:microsoft.com/office/officeart/2005/8/layout/vList2"/>
    <dgm:cxn modelId="{6C3BED9F-F630-4644-9728-66C5D147BCE8}" type="presParOf" srcId="{E768F9DB-1EBA-40E6-B987-B481134E5F4A}" destId="{63A8AEDA-0BA3-4444-A963-715177C89F83}" srcOrd="2" destOrd="0" presId="urn:microsoft.com/office/officeart/2005/8/layout/vList2"/>
    <dgm:cxn modelId="{94CA77A2-D0F3-405C-9532-5E7FD36F3F05}" type="presParOf" srcId="{E768F9DB-1EBA-40E6-B987-B481134E5F4A}" destId="{FB4CCE7D-42F7-4265-9FF0-4345D73BB5A3}" srcOrd="3" destOrd="0" presId="urn:microsoft.com/office/officeart/2005/8/layout/vList2"/>
    <dgm:cxn modelId="{55C2BACB-DD4D-4607-A35B-50039673E6CA}" type="presParOf" srcId="{E768F9DB-1EBA-40E6-B987-B481134E5F4A}" destId="{7E52D99B-812E-4FF9-A053-F2A8C621C7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80C3CB-2521-49A3-9310-CF58A8EAB7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EB8AC-0D11-459A-83D4-1795BB0D91A2}">
      <dgm:prSet/>
      <dgm:spPr/>
      <dgm:t>
        <a:bodyPr/>
        <a:lstStyle/>
        <a:p>
          <a:r>
            <a:rPr lang="en-US" dirty="0"/>
            <a:t>Had faithful friends</a:t>
          </a:r>
        </a:p>
      </dgm:t>
    </dgm:pt>
    <dgm:pt modelId="{3EC72780-1F78-465C-ADE6-B0EEE83962F4}" type="parTrans" cxnId="{5A81B87A-B6BC-441A-807A-82692E88CA4A}">
      <dgm:prSet/>
      <dgm:spPr/>
      <dgm:t>
        <a:bodyPr/>
        <a:lstStyle/>
        <a:p>
          <a:endParaRPr lang="en-US"/>
        </a:p>
      </dgm:t>
    </dgm:pt>
    <dgm:pt modelId="{6227CE5B-C877-42FC-A8F2-EDD1A9CAACA1}" type="sibTrans" cxnId="{5A81B87A-B6BC-441A-807A-82692E88CA4A}">
      <dgm:prSet/>
      <dgm:spPr/>
      <dgm:t>
        <a:bodyPr/>
        <a:lstStyle/>
        <a:p>
          <a:endParaRPr lang="en-US"/>
        </a:p>
      </dgm:t>
    </dgm:pt>
    <dgm:pt modelId="{A30ADE36-7135-42E7-BB56-22AA48459B22}">
      <dgm:prSet/>
      <dgm:spPr/>
      <dgm:t>
        <a:bodyPr/>
        <a:lstStyle/>
        <a:p>
          <a:r>
            <a:rPr lang="en-US" dirty="0"/>
            <a:t>Was healed spiritually</a:t>
          </a:r>
        </a:p>
      </dgm:t>
    </dgm:pt>
    <dgm:pt modelId="{2E32162D-8EC4-446D-B334-B749694316D2}" type="parTrans" cxnId="{6BB3D561-C534-41F0-9573-8CFC5F4304E1}">
      <dgm:prSet/>
      <dgm:spPr/>
      <dgm:t>
        <a:bodyPr/>
        <a:lstStyle/>
        <a:p>
          <a:endParaRPr lang="en-US"/>
        </a:p>
      </dgm:t>
    </dgm:pt>
    <dgm:pt modelId="{5894137D-9487-4159-9396-75A2FB7E6660}" type="sibTrans" cxnId="{6BB3D561-C534-41F0-9573-8CFC5F4304E1}">
      <dgm:prSet/>
      <dgm:spPr/>
      <dgm:t>
        <a:bodyPr/>
        <a:lstStyle/>
        <a:p>
          <a:endParaRPr lang="en-US"/>
        </a:p>
      </dgm:t>
    </dgm:pt>
    <dgm:pt modelId="{63C23AE7-9B4F-4F7D-A68A-8EE798FF4E6A}">
      <dgm:prSet/>
      <dgm:spPr/>
      <dgm:t>
        <a:bodyPr/>
        <a:lstStyle/>
        <a:p>
          <a:r>
            <a:rPr lang="en-US" dirty="0"/>
            <a:t>Was healed physically</a:t>
          </a:r>
        </a:p>
      </dgm:t>
    </dgm:pt>
    <dgm:pt modelId="{A6E59E26-CDFA-4A9A-AC1B-FBA8585EB73F}" type="parTrans" cxnId="{DDEB0F87-BF60-4181-964F-4CA5D84BAEE2}">
      <dgm:prSet/>
      <dgm:spPr/>
      <dgm:t>
        <a:bodyPr/>
        <a:lstStyle/>
        <a:p>
          <a:endParaRPr lang="en-US"/>
        </a:p>
      </dgm:t>
    </dgm:pt>
    <dgm:pt modelId="{419188D8-5DFA-45EA-91E9-0A4234147D0D}" type="sibTrans" cxnId="{DDEB0F87-BF60-4181-964F-4CA5D84BAEE2}">
      <dgm:prSet/>
      <dgm:spPr/>
      <dgm:t>
        <a:bodyPr/>
        <a:lstStyle/>
        <a:p>
          <a:endParaRPr lang="en-US"/>
        </a:p>
      </dgm:t>
    </dgm:pt>
    <dgm:pt modelId="{B1BDA738-A543-46BA-92BB-DFBCB0D911DF}" type="pres">
      <dgm:prSet presAssocID="{9A80C3CB-2521-49A3-9310-CF58A8EAB723}" presName="linear" presStyleCnt="0">
        <dgm:presLayoutVars>
          <dgm:animLvl val="lvl"/>
          <dgm:resizeHandles val="exact"/>
        </dgm:presLayoutVars>
      </dgm:prSet>
      <dgm:spPr/>
    </dgm:pt>
    <dgm:pt modelId="{8BB06EB5-CC83-4246-9CE7-0C841CDAD7E9}" type="pres">
      <dgm:prSet presAssocID="{1EDEB8AC-0D11-459A-83D4-1795BB0D9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3427D2-F62A-4340-AF18-4557A0DAE8B2}" type="pres">
      <dgm:prSet presAssocID="{6227CE5B-C877-42FC-A8F2-EDD1A9CAACA1}" presName="spacer" presStyleCnt="0"/>
      <dgm:spPr/>
    </dgm:pt>
    <dgm:pt modelId="{1CF1465E-D0CC-417B-BD5A-001BE9E95CCF}" type="pres">
      <dgm:prSet presAssocID="{A30ADE36-7135-42E7-BB56-22AA48459B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E83A5B9-236C-4B55-B93E-4205921F83FB}" type="pres">
      <dgm:prSet presAssocID="{5894137D-9487-4159-9396-75A2FB7E6660}" presName="spacer" presStyleCnt="0"/>
      <dgm:spPr/>
    </dgm:pt>
    <dgm:pt modelId="{6954F21B-1F68-4089-8E31-F643B325BC57}" type="pres">
      <dgm:prSet presAssocID="{63C23AE7-9B4F-4F7D-A68A-8EE798FF4E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633AC21-1C44-4885-94F7-44371EA537A6}" type="presOf" srcId="{A30ADE36-7135-42E7-BB56-22AA48459B22}" destId="{1CF1465E-D0CC-417B-BD5A-001BE9E95CCF}" srcOrd="0" destOrd="0" presId="urn:microsoft.com/office/officeart/2005/8/layout/vList2"/>
    <dgm:cxn modelId="{6BB3D561-C534-41F0-9573-8CFC5F4304E1}" srcId="{9A80C3CB-2521-49A3-9310-CF58A8EAB723}" destId="{A30ADE36-7135-42E7-BB56-22AA48459B22}" srcOrd="1" destOrd="0" parTransId="{2E32162D-8EC4-446D-B334-B749694316D2}" sibTransId="{5894137D-9487-4159-9396-75A2FB7E6660}"/>
    <dgm:cxn modelId="{C7BAE263-8ACA-4D96-B0E1-6075C795F815}" type="presOf" srcId="{9A80C3CB-2521-49A3-9310-CF58A8EAB723}" destId="{B1BDA738-A543-46BA-92BB-DFBCB0D911DF}" srcOrd="0" destOrd="0" presId="urn:microsoft.com/office/officeart/2005/8/layout/vList2"/>
    <dgm:cxn modelId="{5A81B87A-B6BC-441A-807A-82692E88CA4A}" srcId="{9A80C3CB-2521-49A3-9310-CF58A8EAB723}" destId="{1EDEB8AC-0D11-459A-83D4-1795BB0D91A2}" srcOrd="0" destOrd="0" parTransId="{3EC72780-1F78-465C-ADE6-B0EEE83962F4}" sibTransId="{6227CE5B-C877-42FC-A8F2-EDD1A9CAACA1}"/>
    <dgm:cxn modelId="{DDEB0F87-BF60-4181-964F-4CA5D84BAEE2}" srcId="{9A80C3CB-2521-49A3-9310-CF58A8EAB723}" destId="{63C23AE7-9B4F-4F7D-A68A-8EE798FF4E6A}" srcOrd="2" destOrd="0" parTransId="{A6E59E26-CDFA-4A9A-AC1B-FBA8585EB73F}" sibTransId="{419188D8-5DFA-45EA-91E9-0A4234147D0D}"/>
    <dgm:cxn modelId="{D6B97E88-F7D0-4667-A56A-E879B37B7B37}" type="presOf" srcId="{1EDEB8AC-0D11-459A-83D4-1795BB0D91A2}" destId="{8BB06EB5-CC83-4246-9CE7-0C841CDAD7E9}" srcOrd="0" destOrd="0" presId="urn:microsoft.com/office/officeart/2005/8/layout/vList2"/>
    <dgm:cxn modelId="{E934ADAE-2ADC-48A3-8B8B-9A47B68B5E5A}" type="presOf" srcId="{63C23AE7-9B4F-4F7D-A68A-8EE798FF4E6A}" destId="{6954F21B-1F68-4089-8E31-F643B325BC57}" srcOrd="0" destOrd="0" presId="urn:microsoft.com/office/officeart/2005/8/layout/vList2"/>
    <dgm:cxn modelId="{DC989C98-5018-49F9-BEFD-7832B9DC1C32}" type="presParOf" srcId="{B1BDA738-A543-46BA-92BB-DFBCB0D911DF}" destId="{8BB06EB5-CC83-4246-9CE7-0C841CDAD7E9}" srcOrd="0" destOrd="0" presId="urn:microsoft.com/office/officeart/2005/8/layout/vList2"/>
    <dgm:cxn modelId="{512280E7-16B9-407A-8DF3-8AB83513CCD7}" type="presParOf" srcId="{B1BDA738-A543-46BA-92BB-DFBCB0D911DF}" destId="{E33427D2-F62A-4340-AF18-4557A0DAE8B2}" srcOrd="1" destOrd="0" presId="urn:microsoft.com/office/officeart/2005/8/layout/vList2"/>
    <dgm:cxn modelId="{11E94D66-7FC9-4DFE-9219-861B513AC386}" type="presParOf" srcId="{B1BDA738-A543-46BA-92BB-DFBCB0D911DF}" destId="{1CF1465E-D0CC-417B-BD5A-001BE9E95CCF}" srcOrd="2" destOrd="0" presId="urn:microsoft.com/office/officeart/2005/8/layout/vList2"/>
    <dgm:cxn modelId="{B47AC5D3-5D42-4BDF-8014-BE416A870581}" type="presParOf" srcId="{B1BDA738-A543-46BA-92BB-DFBCB0D911DF}" destId="{8E83A5B9-236C-4B55-B93E-4205921F83FB}" srcOrd="3" destOrd="0" presId="urn:microsoft.com/office/officeart/2005/8/layout/vList2"/>
    <dgm:cxn modelId="{5CC1D060-0BE9-44A4-B24C-CF1AC3540EE7}" type="presParOf" srcId="{B1BDA738-A543-46BA-92BB-DFBCB0D911DF}" destId="{6954F21B-1F68-4089-8E31-F643B325BC5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80C3CB-2521-49A3-9310-CF58A8EAB7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EB8AC-0D11-459A-83D4-1795BB0D91A2}">
      <dgm:prSet/>
      <dgm:spPr/>
      <dgm:t>
        <a:bodyPr/>
        <a:lstStyle/>
        <a:p>
          <a:r>
            <a:rPr lang="en-US" dirty="0"/>
            <a:t>Obeyed Christ immediately</a:t>
          </a:r>
        </a:p>
      </dgm:t>
    </dgm:pt>
    <dgm:pt modelId="{3EC72780-1F78-465C-ADE6-B0EEE83962F4}" type="parTrans" cxnId="{5A81B87A-B6BC-441A-807A-82692E88CA4A}">
      <dgm:prSet/>
      <dgm:spPr/>
      <dgm:t>
        <a:bodyPr/>
        <a:lstStyle/>
        <a:p>
          <a:endParaRPr lang="en-US"/>
        </a:p>
      </dgm:t>
    </dgm:pt>
    <dgm:pt modelId="{6227CE5B-C877-42FC-A8F2-EDD1A9CAACA1}" type="sibTrans" cxnId="{5A81B87A-B6BC-441A-807A-82692E88CA4A}">
      <dgm:prSet/>
      <dgm:spPr/>
      <dgm:t>
        <a:bodyPr/>
        <a:lstStyle/>
        <a:p>
          <a:endParaRPr lang="en-US"/>
        </a:p>
      </dgm:t>
    </dgm:pt>
    <dgm:pt modelId="{A30ADE36-7135-42E7-BB56-22AA48459B22}">
      <dgm:prSet/>
      <dgm:spPr/>
      <dgm:t>
        <a:bodyPr/>
        <a:lstStyle/>
        <a:p>
          <a:r>
            <a:rPr lang="en-US" dirty="0"/>
            <a:t>Walked away fully healed </a:t>
          </a:r>
        </a:p>
      </dgm:t>
    </dgm:pt>
    <dgm:pt modelId="{2E32162D-8EC4-446D-B334-B749694316D2}" type="parTrans" cxnId="{6BB3D561-C534-41F0-9573-8CFC5F4304E1}">
      <dgm:prSet/>
      <dgm:spPr/>
      <dgm:t>
        <a:bodyPr/>
        <a:lstStyle/>
        <a:p>
          <a:endParaRPr lang="en-US"/>
        </a:p>
      </dgm:t>
    </dgm:pt>
    <dgm:pt modelId="{5894137D-9487-4159-9396-75A2FB7E6660}" type="sibTrans" cxnId="{6BB3D561-C534-41F0-9573-8CFC5F4304E1}">
      <dgm:prSet/>
      <dgm:spPr/>
      <dgm:t>
        <a:bodyPr/>
        <a:lstStyle/>
        <a:p>
          <a:endParaRPr lang="en-US"/>
        </a:p>
      </dgm:t>
    </dgm:pt>
    <dgm:pt modelId="{63C23AE7-9B4F-4F7D-A68A-8EE798FF4E6A}">
      <dgm:prSet/>
      <dgm:spPr/>
      <dgm:t>
        <a:bodyPr/>
        <a:lstStyle/>
        <a:p>
          <a:r>
            <a:rPr lang="en-US" dirty="0"/>
            <a:t>Is an example for us today</a:t>
          </a:r>
        </a:p>
      </dgm:t>
    </dgm:pt>
    <dgm:pt modelId="{A6E59E26-CDFA-4A9A-AC1B-FBA8585EB73F}" type="parTrans" cxnId="{DDEB0F87-BF60-4181-964F-4CA5D84BAEE2}">
      <dgm:prSet/>
      <dgm:spPr/>
      <dgm:t>
        <a:bodyPr/>
        <a:lstStyle/>
        <a:p>
          <a:endParaRPr lang="en-US"/>
        </a:p>
      </dgm:t>
    </dgm:pt>
    <dgm:pt modelId="{419188D8-5DFA-45EA-91E9-0A4234147D0D}" type="sibTrans" cxnId="{DDEB0F87-BF60-4181-964F-4CA5D84BAEE2}">
      <dgm:prSet/>
      <dgm:spPr/>
      <dgm:t>
        <a:bodyPr/>
        <a:lstStyle/>
        <a:p>
          <a:endParaRPr lang="en-US"/>
        </a:p>
      </dgm:t>
    </dgm:pt>
    <dgm:pt modelId="{B1BDA738-A543-46BA-92BB-DFBCB0D911DF}" type="pres">
      <dgm:prSet presAssocID="{9A80C3CB-2521-49A3-9310-CF58A8EAB723}" presName="linear" presStyleCnt="0">
        <dgm:presLayoutVars>
          <dgm:animLvl val="lvl"/>
          <dgm:resizeHandles val="exact"/>
        </dgm:presLayoutVars>
      </dgm:prSet>
      <dgm:spPr/>
    </dgm:pt>
    <dgm:pt modelId="{8BB06EB5-CC83-4246-9CE7-0C841CDAD7E9}" type="pres">
      <dgm:prSet presAssocID="{1EDEB8AC-0D11-459A-83D4-1795BB0D9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3427D2-F62A-4340-AF18-4557A0DAE8B2}" type="pres">
      <dgm:prSet presAssocID="{6227CE5B-C877-42FC-A8F2-EDD1A9CAACA1}" presName="spacer" presStyleCnt="0"/>
      <dgm:spPr/>
    </dgm:pt>
    <dgm:pt modelId="{1CF1465E-D0CC-417B-BD5A-001BE9E95CCF}" type="pres">
      <dgm:prSet presAssocID="{A30ADE36-7135-42E7-BB56-22AA48459B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E83A5B9-236C-4B55-B93E-4205921F83FB}" type="pres">
      <dgm:prSet presAssocID="{5894137D-9487-4159-9396-75A2FB7E6660}" presName="spacer" presStyleCnt="0"/>
      <dgm:spPr/>
    </dgm:pt>
    <dgm:pt modelId="{6954F21B-1F68-4089-8E31-F643B325BC57}" type="pres">
      <dgm:prSet presAssocID="{63C23AE7-9B4F-4F7D-A68A-8EE798FF4E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633AC21-1C44-4885-94F7-44371EA537A6}" type="presOf" srcId="{A30ADE36-7135-42E7-BB56-22AA48459B22}" destId="{1CF1465E-D0CC-417B-BD5A-001BE9E95CCF}" srcOrd="0" destOrd="0" presId="urn:microsoft.com/office/officeart/2005/8/layout/vList2"/>
    <dgm:cxn modelId="{6BB3D561-C534-41F0-9573-8CFC5F4304E1}" srcId="{9A80C3CB-2521-49A3-9310-CF58A8EAB723}" destId="{A30ADE36-7135-42E7-BB56-22AA48459B22}" srcOrd="1" destOrd="0" parTransId="{2E32162D-8EC4-446D-B334-B749694316D2}" sibTransId="{5894137D-9487-4159-9396-75A2FB7E6660}"/>
    <dgm:cxn modelId="{C7BAE263-8ACA-4D96-B0E1-6075C795F815}" type="presOf" srcId="{9A80C3CB-2521-49A3-9310-CF58A8EAB723}" destId="{B1BDA738-A543-46BA-92BB-DFBCB0D911DF}" srcOrd="0" destOrd="0" presId="urn:microsoft.com/office/officeart/2005/8/layout/vList2"/>
    <dgm:cxn modelId="{5A81B87A-B6BC-441A-807A-82692E88CA4A}" srcId="{9A80C3CB-2521-49A3-9310-CF58A8EAB723}" destId="{1EDEB8AC-0D11-459A-83D4-1795BB0D91A2}" srcOrd="0" destOrd="0" parTransId="{3EC72780-1F78-465C-ADE6-B0EEE83962F4}" sibTransId="{6227CE5B-C877-42FC-A8F2-EDD1A9CAACA1}"/>
    <dgm:cxn modelId="{DDEB0F87-BF60-4181-964F-4CA5D84BAEE2}" srcId="{9A80C3CB-2521-49A3-9310-CF58A8EAB723}" destId="{63C23AE7-9B4F-4F7D-A68A-8EE798FF4E6A}" srcOrd="2" destOrd="0" parTransId="{A6E59E26-CDFA-4A9A-AC1B-FBA8585EB73F}" sibTransId="{419188D8-5DFA-45EA-91E9-0A4234147D0D}"/>
    <dgm:cxn modelId="{D6B97E88-F7D0-4667-A56A-E879B37B7B37}" type="presOf" srcId="{1EDEB8AC-0D11-459A-83D4-1795BB0D91A2}" destId="{8BB06EB5-CC83-4246-9CE7-0C841CDAD7E9}" srcOrd="0" destOrd="0" presId="urn:microsoft.com/office/officeart/2005/8/layout/vList2"/>
    <dgm:cxn modelId="{E934ADAE-2ADC-48A3-8B8B-9A47B68B5E5A}" type="presOf" srcId="{63C23AE7-9B4F-4F7D-A68A-8EE798FF4E6A}" destId="{6954F21B-1F68-4089-8E31-F643B325BC57}" srcOrd="0" destOrd="0" presId="urn:microsoft.com/office/officeart/2005/8/layout/vList2"/>
    <dgm:cxn modelId="{DC989C98-5018-49F9-BEFD-7832B9DC1C32}" type="presParOf" srcId="{B1BDA738-A543-46BA-92BB-DFBCB0D911DF}" destId="{8BB06EB5-CC83-4246-9CE7-0C841CDAD7E9}" srcOrd="0" destOrd="0" presId="urn:microsoft.com/office/officeart/2005/8/layout/vList2"/>
    <dgm:cxn modelId="{512280E7-16B9-407A-8DF3-8AB83513CCD7}" type="presParOf" srcId="{B1BDA738-A543-46BA-92BB-DFBCB0D911DF}" destId="{E33427D2-F62A-4340-AF18-4557A0DAE8B2}" srcOrd="1" destOrd="0" presId="urn:microsoft.com/office/officeart/2005/8/layout/vList2"/>
    <dgm:cxn modelId="{11E94D66-7FC9-4DFE-9219-861B513AC386}" type="presParOf" srcId="{B1BDA738-A543-46BA-92BB-DFBCB0D911DF}" destId="{1CF1465E-D0CC-417B-BD5A-001BE9E95CCF}" srcOrd="2" destOrd="0" presId="urn:microsoft.com/office/officeart/2005/8/layout/vList2"/>
    <dgm:cxn modelId="{B47AC5D3-5D42-4BDF-8014-BE416A870581}" type="presParOf" srcId="{B1BDA738-A543-46BA-92BB-DFBCB0D911DF}" destId="{8E83A5B9-236C-4B55-B93E-4205921F83FB}" srcOrd="3" destOrd="0" presId="urn:microsoft.com/office/officeart/2005/8/layout/vList2"/>
    <dgm:cxn modelId="{5CC1D060-0BE9-44A4-B24C-CF1AC3540EE7}" type="presParOf" srcId="{B1BDA738-A543-46BA-92BB-DFBCB0D911DF}" destId="{6954F21B-1F68-4089-8E31-F643B325BC5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80C3CB-2521-49A3-9310-CF58A8EAB7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EB8AC-0D11-459A-83D4-1795BB0D91A2}">
      <dgm:prSet/>
      <dgm:spPr/>
      <dgm:t>
        <a:bodyPr/>
        <a:lstStyle/>
        <a:p>
          <a:r>
            <a:rPr lang="en-US" dirty="0"/>
            <a:t>Are in need of help</a:t>
          </a:r>
        </a:p>
        <a:p>
          <a:r>
            <a:rPr lang="en-US" b="1" i="1" dirty="0"/>
            <a:t>(Rom 3:23; 6:23)</a:t>
          </a:r>
        </a:p>
      </dgm:t>
    </dgm:pt>
    <dgm:pt modelId="{3EC72780-1F78-465C-ADE6-B0EEE83962F4}" type="parTrans" cxnId="{5A81B87A-B6BC-441A-807A-82692E88CA4A}">
      <dgm:prSet/>
      <dgm:spPr/>
      <dgm:t>
        <a:bodyPr/>
        <a:lstStyle/>
        <a:p>
          <a:endParaRPr lang="en-US"/>
        </a:p>
      </dgm:t>
    </dgm:pt>
    <dgm:pt modelId="{6227CE5B-C877-42FC-A8F2-EDD1A9CAACA1}" type="sibTrans" cxnId="{5A81B87A-B6BC-441A-807A-82692E88CA4A}">
      <dgm:prSet/>
      <dgm:spPr/>
      <dgm:t>
        <a:bodyPr/>
        <a:lstStyle/>
        <a:p>
          <a:endParaRPr lang="en-US"/>
        </a:p>
      </dgm:t>
    </dgm:pt>
    <dgm:pt modelId="{A30ADE36-7135-42E7-BB56-22AA48459B22}">
      <dgm:prSet/>
      <dgm:spPr/>
      <dgm:t>
        <a:bodyPr/>
        <a:lstStyle/>
        <a:p>
          <a:r>
            <a:rPr lang="en-US" dirty="0"/>
            <a:t>Cannot cure themselves                </a:t>
          </a:r>
          <a:r>
            <a:rPr lang="en-US" b="1" i="1" dirty="0"/>
            <a:t>(Heb 10:1-4)</a:t>
          </a:r>
        </a:p>
      </dgm:t>
    </dgm:pt>
    <dgm:pt modelId="{2E32162D-8EC4-446D-B334-B749694316D2}" type="parTrans" cxnId="{6BB3D561-C534-41F0-9573-8CFC5F4304E1}">
      <dgm:prSet/>
      <dgm:spPr/>
      <dgm:t>
        <a:bodyPr/>
        <a:lstStyle/>
        <a:p>
          <a:endParaRPr lang="en-US"/>
        </a:p>
      </dgm:t>
    </dgm:pt>
    <dgm:pt modelId="{5894137D-9487-4159-9396-75A2FB7E6660}" type="sibTrans" cxnId="{6BB3D561-C534-41F0-9573-8CFC5F4304E1}">
      <dgm:prSet/>
      <dgm:spPr/>
      <dgm:t>
        <a:bodyPr/>
        <a:lstStyle/>
        <a:p>
          <a:endParaRPr lang="en-US"/>
        </a:p>
      </dgm:t>
    </dgm:pt>
    <dgm:pt modelId="{63C23AE7-9B4F-4F7D-A68A-8EE798FF4E6A}">
      <dgm:prSet/>
      <dgm:spPr/>
      <dgm:t>
        <a:bodyPr/>
        <a:lstStyle/>
        <a:p>
          <a:r>
            <a:rPr lang="en-US" dirty="0"/>
            <a:t>Need a cure only Jesus can provide                                             </a:t>
          </a:r>
          <a:r>
            <a:rPr lang="en-US" b="1" i="1" dirty="0"/>
            <a:t>(Heb 10:11-14)</a:t>
          </a:r>
        </a:p>
      </dgm:t>
    </dgm:pt>
    <dgm:pt modelId="{A6E59E26-CDFA-4A9A-AC1B-FBA8585EB73F}" type="parTrans" cxnId="{DDEB0F87-BF60-4181-964F-4CA5D84BAEE2}">
      <dgm:prSet/>
      <dgm:spPr/>
      <dgm:t>
        <a:bodyPr/>
        <a:lstStyle/>
        <a:p>
          <a:endParaRPr lang="en-US"/>
        </a:p>
      </dgm:t>
    </dgm:pt>
    <dgm:pt modelId="{419188D8-5DFA-45EA-91E9-0A4234147D0D}" type="sibTrans" cxnId="{DDEB0F87-BF60-4181-964F-4CA5D84BAEE2}">
      <dgm:prSet/>
      <dgm:spPr/>
      <dgm:t>
        <a:bodyPr/>
        <a:lstStyle/>
        <a:p>
          <a:endParaRPr lang="en-US"/>
        </a:p>
      </dgm:t>
    </dgm:pt>
    <dgm:pt modelId="{E768F9DB-1EBA-40E6-B987-B481134E5F4A}" type="pres">
      <dgm:prSet presAssocID="{9A80C3CB-2521-49A3-9310-CF58A8EAB723}" presName="linear" presStyleCnt="0">
        <dgm:presLayoutVars>
          <dgm:animLvl val="lvl"/>
          <dgm:resizeHandles val="exact"/>
        </dgm:presLayoutVars>
      </dgm:prSet>
      <dgm:spPr/>
    </dgm:pt>
    <dgm:pt modelId="{DAFAC0BF-85A1-4569-B004-6FD04F676AA4}" type="pres">
      <dgm:prSet presAssocID="{1EDEB8AC-0D11-459A-83D4-1795BB0D9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6F1323-81D6-4CA3-8508-B4DB7AF00275}" type="pres">
      <dgm:prSet presAssocID="{6227CE5B-C877-42FC-A8F2-EDD1A9CAACA1}" presName="spacer" presStyleCnt="0"/>
      <dgm:spPr/>
    </dgm:pt>
    <dgm:pt modelId="{63A8AEDA-0BA3-4444-A963-715177C89F83}" type="pres">
      <dgm:prSet presAssocID="{A30ADE36-7135-42E7-BB56-22AA48459B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4CCE7D-42F7-4265-9FF0-4345D73BB5A3}" type="pres">
      <dgm:prSet presAssocID="{5894137D-9487-4159-9396-75A2FB7E6660}" presName="spacer" presStyleCnt="0"/>
      <dgm:spPr/>
    </dgm:pt>
    <dgm:pt modelId="{7E52D99B-812E-4FF9-A053-F2A8C621C77C}" type="pres">
      <dgm:prSet presAssocID="{63C23AE7-9B4F-4F7D-A68A-8EE798FF4E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304B85F-54E9-4A1B-8FAE-D15BFB3493A4}" type="presOf" srcId="{63C23AE7-9B4F-4F7D-A68A-8EE798FF4E6A}" destId="{7E52D99B-812E-4FF9-A053-F2A8C621C77C}" srcOrd="0" destOrd="0" presId="urn:microsoft.com/office/officeart/2005/8/layout/vList2"/>
    <dgm:cxn modelId="{6BB3D561-C534-41F0-9573-8CFC5F4304E1}" srcId="{9A80C3CB-2521-49A3-9310-CF58A8EAB723}" destId="{A30ADE36-7135-42E7-BB56-22AA48459B22}" srcOrd="1" destOrd="0" parTransId="{2E32162D-8EC4-446D-B334-B749694316D2}" sibTransId="{5894137D-9487-4159-9396-75A2FB7E6660}"/>
    <dgm:cxn modelId="{5A81B87A-B6BC-441A-807A-82692E88CA4A}" srcId="{9A80C3CB-2521-49A3-9310-CF58A8EAB723}" destId="{1EDEB8AC-0D11-459A-83D4-1795BB0D91A2}" srcOrd="0" destOrd="0" parTransId="{3EC72780-1F78-465C-ADE6-B0EEE83962F4}" sibTransId="{6227CE5B-C877-42FC-A8F2-EDD1A9CAACA1}"/>
    <dgm:cxn modelId="{DDEB0F87-BF60-4181-964F-4CA5D84BAEE2}" srcId="{9A80C3CB-2521-49A3-9310-CF58A8EAB723}" destId="{63C23AE7-9B4F-4F7D-A68A-8EE798FF4E6A}" srcOrd="2" destOrd="0" parTransId="{A6E59E26-CDFA-4A9A-AC1B-FBA8585EB73F}" sibTransId="{419188D8-5DFA-45EA-91E9-0A4234147D0D}"/>
    <dgm:cxn modelId="{6348BFAF-685B-42E6-BDBA-1CA87F56387B}" type="presOf" srcId="{9A80C3CB-2521-49A3-9310-CF58A8EAB723}" destId="{E768F9DB-1EBA-40E6-B987-B481134E5F4A}" srcOrd="0" destOrd="0" presId="urn:microsoft.com/office/officeart/2005/8/layout/vList2"/>
    <dgm:cxn modelId="{2DD32ACB-1FE8-4645-B70A-A9A160B36204}" type="presOf" srcId="{A30ADE36-7135-42E7-BB56-22AA48459B22}" destId="{63A8AEDA-0BA3-4444-A963-715177C89F83}" srcOrd="0" destOrd="0" presId="urn:microsoft.com/office/officeart/2005/8/layout/vList2"/>
    <dgm:cxn modelId="{69FE3DEB-8EFA-4033-8566-38B5F0E1E7A1}" type="presOf" srcId="{1EDEB8AC-0D11-459A-83D4-1795BB0D91A2}" destId="{DAFAC0BF-85A1-4569-B004-6FD04F676AA4}" srcOrd="0" destOrd="0" presId="urn:microsoft.com/office/officeart/2005/8/layout/vList2"/>
    <dgm:cxn modelId="{0F18D11A-9EC8-4ED9-84AE-A20EE311A737}" type="presParOf" srcId="{E768F9DB-1EBA-40E6-B987-B481134E5F4A}" destId="{DAFAC0BF-85A1-4569-B004-6FD04F676AA4}" srcOrd="0" destOrd="0" presId="urn:microsoft.com/office/officeart/2005/8/layout/vList2"/>
    <dgm:cxn modelId="{B86B7ACF-AA5C-42DD-AC9E-0FA70E333EB6}" type="presParOf" srcId="{E768F9DB-1EBA-40E6-B987-B481134E5F4A}" destId="{C66F1323-81D6-4CA3-8508-B4DB7AF00275}" srcOrd="1" destOrd="0" presId="urn:microsoft.com/office/officeart/2005/8/layout/vList2"/>
    <dgm:cxn modelId="{6C3BED9F-F630-4644-9728-66C5D147BCE8}" type="presParOf" srcId="{E768F9DB-1EBA-40E6-B987-B481134E5F4A}" destId="{63A8AEDA-0BA3-4444-A963-715177C89F83}" srcOrd="2" destOrd="0" presId="urn:microsoft.com/office/officeart/2005/8/layout/vList2"/>
    <dgm:cxn modelId="{94CA77A2-D0F3-405C-9532-5E7FD36F3F05}" type="presParOf" srcId="{E768F9DB-1EBA-40E6-B987-B481134E5F4A}" destId="{FB4CCE7D-42F7-4265-9FF0-4345D73BB5A3}" srcOrd="3" destOrd="0" presId="urn:microsoft.com/office/officeart/2005/8/layout/vList2"/>
    <dgm:cxn modelId="{55C2BACB-DD4D-4607-A35B-50039673E6CA}" type="presParOf" srcId="{E768F9DB-1EBA-40E6-B987-B481134E5F4A}" destId="{7E52D99B-812E-4FF9-A053-F2A8C621C7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80C3CB-2521-49A3-9310-CF58A8EAB7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EB8AC-0D11-459A-83D4-1795BB0D91A2}">
      <dgm:prSet/>
      <dgm:spPr/>
      <dgm:t>
        <a:bodyPr/>
        <a:lstStyle/>
        <a:p>
          <a:r>
            <a:rPr lang="en-US" dirty="0"/>
            <a:t>Need faithful friends                  </a:t>
          </a:r>
          <a:r>
            <a:rPr lang="en-US" b="1" i="1" dirty="0"/>
            <a:t>(Prov 12:26, 27:17; 1 Cor 15:33)</a:t>
          </a:r>
        </a:p>
      </dgm:t>
    </dgm:pt>
    <dgm:pt modelId="{3EC72780-1F78-465C-ADE6-B0EEE83962F4}" type="parTrans" cxnId="{5A81B87A-B6BC-441A-807A-82692E88CA4A}">
      <dgm:prSet/>
      <dgm:spPr/>
      <dgm:t>
        <a:bodyPr/>
        <a:lstStyle/>
        <a:p>
          <a:endParaRPr lang="en-US"/>
        </a:p>
      </dgm:t>
    </dgm:pt>
    <dgm:pt modelId="{6227CE5B-C877-42FC-A8F2-EDD1A9CAACA1}" type="sibTrans" cxnId="{5A81B87A-B6BC-441A-807A-82692E88CA4A}">
      <dgm:prSet/>
      <dgm:spPr/>
      <dgm:t>
        <a:bodyPr/>
        <a:lstStyle/>
        <a:p>
          <a:endParaRPr lang="en-US"/>
        </a:p>
      </dgm:t>
    </dgm:pt>
    <dgm:pt modelId="{A30ADE36-7135-42E7-BB56-22AA48459B22}">
      <dgm:prSet/>
      <dgm:spPr/>
      <dgm:t>
        <a:bodyPr/>
        <a:lstStyle/>
        <a:p>
          <a:r>
            <a:rPr lang="en-US" dirty="0"/>
            <a:t>Can be healed spiritually         </a:t>
          </a:r>
          <a:r>
            <a:rPr lang="en-US" b="1" i="1" dirty="0"/>
            <a:t>(Mark 2:17)</a:t>
          </a:r>
        </a:p>
      </dgm:t>
    </dgm:pt>
    <dgm:pt modelId="{2E32162D-8EC4-446D-B334-B749694316D2}" type="parTrans" cxnId="{6BB3D561-C534-41F0-9573-8CFC5F4304E1}">
      <dgm:prSet/>
      <dgm:spPr/>
      <dgm:t>
        <a:bodyPr/>
        <a:lstStyle/>
        <a:p>
          <a:endParaRPr lang="en-US"/>
        </a:p>
      </dgm:t>
    </dgm:pt>
    <dgm:pt modelId="{5894137D-9487-4159-9396-75A2FB7E6660}" type="sibTrans" cxnId="{6BB3D561-C534-41F0-9573-8CFC5F4304E1}">
      <dgm:prSet/>
      <dgm:spPr/>
      <dgm:t>
        <a:bodyPr/>
        <a:lstStyle/>
        <a:p>
          <a:endParaRPr lang="en-US"/>
        </a:p>
      </dgm:t>
    </dgm:pt>
    <dgm:pt modelId="{63C23AE7-9B4F-4F7D-A68A-8EE798FF4E6A}">
      <dgm:prSet/>
      <dgm:spPr/>
      <dgm:t>
        <a:bodyPr/>
        <a:lstStyle/>
        <a:p>
          <a:r>
            <a:rPr lang="en-US" dirty="0"/>
            <a:t>Can</a:t>
          </a:r>
          <a:r>
            <a:rPr lang="en-US" baseline="0" dirty="0"/>
            <a:t> pray for physical healing    </a:t>
          </a:r>
          <a:r>
            <a:rPr lang="en-US" b="1" i="1" baseline="0" dirty="0"/>
            <a:t>(Jam 5:14-16; 3 Jn 1:2) </a:t>
          </a:r>
          <a:endParaRPr lang="en-US" b="1" i="1" dirty="0"/>
        </a:p>
      </dgm:t>
    </dgm:pt>
    <dgm:pt modelId="{A6E59E26-CDFA-4A9A-AC1B-FBA8585EB73F}" type="parTrans" cxnId="{DDEB0F87-BF60-4181-964F-4CA5D84BAEE2}">
      <dgm:prSet/>
      <dgm:spPr/>
      <dgm:t>
        <a:bodyPr/>
        <a:lstStyle/>
        <a:p>
          <a:endParaRPr lang="en-US"/>
        </a:p>
      </dgm:t>
    </dgm:pt>
    <dgm:pt modelId="{419188D8-5DFA-45EA-91E9-0A4234147D0D}" type="sibTrans" cxnId="{DDEB0F87-BF60-4181-964F-4CA5D84BAEE2}">
      <dgm:prSet/>
      <dgm:spPr/>
      <dgm:t>
        <a:bodyPr/>
        <a:lstStyle/>
        <a:p>
          <a:endParaRPr lang="en-US"/>
        </a:p>
      </dgm:t>
    </dgm:pt>
    <dgm:pt modelId="{B1BDA738-A543-46BA-92BB-DFBCB0D911DF}" type="pres">
      <dgm:prSet presAssocID="{9A80C3CB-2521-49A3-9310-CF58A8EAB723}" presName="linear" presStyleCnt="0">
        <dgm:presLayoutVars>
          <dgm:animLvl val="lvl"/>
          <dgm:resizeHandles val="exact"/>
        </dgm:presLayoutVars>
      </dgm:prSet>
      <dgm:spPr/>
    </dgm:pt>
    <dgm:pt modelId="{8BB06EB5-CC83-4246-9CE7-0C841CDAD7E9}" type="pres">
      <dgm:prSet presAssocID="{1EDEB8AC-0D11-459A-83D4-1795BB0D9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3427D2-F62A-4340-AF18-4557A0DAE8B2}" type="pres">
      <dgm:prSet presAssocID="{6227CE5B-C877-42FC-A8F2-EDD1A9CAACA1}" presName="spacer" presStyleCnt="0"/>
      <dgm:spPr/>
    </dgm:pt>
    <dgm:pt modelId="{1CF1465E-D0CC-417B-BD5A-001BE9E95CCF}" type="pres">
      <dgm:prSet presAssocID="{A30ADE36-7135-42E7-BB56-22AA48459B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E83A5B9-236C-4B55-B93E-4205921F83FB}" type="pres">
      <dgm:prSet presAssocID="{5894137D-9487-4159-9396-75A2FB7E6660}" presName="spacer" presStyleCnt="0"/>
      <dgm:spPr/>
    </dgm:pt>
    <dgm:pt modelId="{6954F21B-1F68-4089-8E31-F643B325BC57}" type="pres">
      <dgm:prSet presAssocID="{63C23AE7-9B4F-4F7D-A68A-8EE798FF4E6A}" presName="parentText" presStyleLbl="node1" presStyleIdx="2" presStyleCnt="3" custLinFactNeighborX="-3073" custLinFactNeighborY="10458">
        <dgm:presLayoutVars>
          <dgm:chMax val="0"/>
          <dgm:bulletEnabled val="1"/>
        </dgm:presLayoutVars>
      </dgm:prSet>
      <dgm:spPr/>
    </dgm:pt>
  </dgm:ptLst>
  <dgm:cxnLst>
    <dgm:cxn modelId="{6633AC21-1C44-4885-94F7-44371EA537A6}" type="presOf" srcId="{A30ADE36-7135-42E7-BB56-22AA48459B22}" destId="{1CF1465E-D0CC-417B-BD5A-001BE9E95CCF}" srcOrd="0" destOrd="0" presId="urn:microsoft.com/office/officeart/2005/8/layout/vList2"/>
    <dgm:cxn modelId="{6BB3D561-C534-41F0-9573-8CFC5F4304E1}" srcId="{9A80C3CB-2521-49A3-9310-CF58A8EAB723}" destId="{A30ADE36-7135-42E7-BB56-22AA48459B22}" srcOrd="1" destOrd="0" parTransId="{2E32162D-8EC4-446D-B334-B749694316D2}" sibTransId="{5894137D-9487-4159-9396-75A2FB7E6660}"/>
    <dgm:cxn modelId="{C7BAE263-8ACA-4D96-B0E1-6075C795F815}" type="presOf" srcId="{9A80C3CB-2521-49A3-9310-CF58A8EAB723}" destId="{B1BDA738-A543-46BA-92BB-DFBCB0D911DF}" srcOrd="0" destOrd="0" presId="urn:microsoft.com/office/officeart/2005/8/layout/vList2"/>
    <dgm:cxn modelId="{5A81B87A-B6BC-441A-807A-82692E88CA4A}" srcId="{9A80C3CB-2521-49A3-9310-CF58A8EAB723}" destId="{1EDEB8AC-0D11-459A-83D4-1795BB0D91A2}" srcOrd="0" destOrd="0" parTransId="{3EC72780-1F78-465C-ADE6-B0EEE83962F4}" sibTransId="{6227CE5B-C877-42FC-A8F2-EDD1A9CAACA1}"/>
    <dgm:cxn modelId="{DDEB0F87-BF60-4181-964F-4CA5D84BAEE2}" srcId="{9A80C3CB-2521-49A3-9310-CF58A8EAB723}" destId="{63C23AE7-9B4F-4F7D-A68A-8EE798FF4E6A}" srcOrd="2" destOrd="0" parTransId="{A6E59E26-CDFA-4A9A-AC1B-FBA8585EB73F}" sibTransId="{419188D8-5DFA-45EA-91E9-0A4234147D0D}"/>
    <dgm:cxn modelId="{D6B97E88-F7D0-4667-A56A-E879B37B7B37}" type="presOf" srcId="{1EDEB8AC-0D11-459A-83D4-1795BB0D91A2}" destId="{8BB06EB5-CC83-4246-9CE7-0C841CDAD7E9}" srcOrd="0" destOrd="0" presId="urn:microsoft.com/office/officeart/2005/8/layout/vList2"/>
    <dgm:cxn modelId="{E934ADAE-2ADC-48A3-8B8B-9A47B68B5E5A}" type="presOf" srcId="{63C23AE7-9B4F-4F7D-A68A-8EE798FF4E6A}" destId="{6954F21B-1F68-4089-8E31-F643B325BC57}" srcOrd="0" destOrd="0" presId="urn:microsoft.com/office/officeart/2005/8/layout/vList2"/>
    <dgm:cxn modelId="{DC989C98-5018-49F9-BEFD-7832B9DC1C32}" type="presParOf" srcId="{B1BDA738-A543-46BA-92BB-DFBCB0D911DF}" destId="{8BB06EB5-CC83-4246-9CE7-0C841CDAD7E9}" srcOrd="0" destOrd="0" presId="urn:microsoft.com/office/officeart/2005/8/layout/vList2"/>
    <dgm:cxn modelId="{512280E7-16B9-407A-8DF3-8AB83513CCD7}" type="presParOf" srcId="{B1BDA738-A543-46BA-92BB-DFBCB0D911DF}" destId="{E33427D2-F62A-4340-AF18-4557A0DAE8B2}" srcOrd="1" destOrd="0" presId="urn:microsoft.com/office/officeart/2005/8/layout/vList2"/>
    <dgm:cxn modelId="{11E94D66-7FC9-4DFE-9219-861B513AC386}" type="presParOf" srcId="{B1BDA738-A543-46BA-92BB-DFBCB0D911DF}" destId="{1CF1465E-D0CC-417B-BD5A-001BE9E95CCF}" srcOrd="2" destOrd="0" presId="urn:microsoft.com/office/officeart/2005/8/layout/vList2"/>
    <dgm:cxn modelId="{B47AC5D3-5D42-4BDF-8014-BE416A870581}" type="presParOf" srcId="{B1BDA738-A543-46BA-92BB-DFBCB0D911DF}" destId="{8E83A5B9-236C-4B55-B93E-4205921F83FB}" srcOrd="3" destOrd="0" presId="urn:microsoft.com/office/officeart/2005/8/layout/vList2"/>
    <dgm:cxn modelId="{5CC1D060-0BE9-44A4-B24C-CF1AC3540EE7}" type="presParOf" srcId="{B1BDA738-A543-46BA-92BB-DFBCB0D911DF}" destId="{6954F21B-1F68-4089-8E31-F643B325BC5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80C3CB-2521-49A3-9310-CF58A8EAB7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EB8AC-0D11-459A-83D4-1795BB0D91A2}">
      <dgm:prSet/>
      <dgm:spPr/>
      <dgm:t>
        <a:bodyPr/>
        <a:lstStyle/>
        <a:p>
          <a:r>
            <a:rPr lang="en-US" dirty="0"/>
            <a:t>Must obey Christ immediately    </a:t>
          </a:r>
          <a:r>
            <a:rPr lang="en-US" b="1" i="1" dirty="0"/>
            <a:t>(Jn 3:36; Mt 7:21-28, 24:36-44)</a:t>
          </a:r>
        </a:p>
      </dgm:t>
    </dgm:pt>
    <dgm:pt modelId="{3EC72780-1F78-465C-ADE6-B0EEE83962F4}" type="parTrans" cxnId="{5A81B87A-B6BC-441A-807A-82692E88CA4A}">
      <dgm:prSet/>
      <dgm:spPr/>
      <dgm:t>
        <a:bodyPr/>
        <a:lstStyle/>
        <a:p>
          <a:endParaRPr lang="en-US"/>
        </a:p>
      </dgm:t>
    </dgm:pt>
    <dgm:pt modelId="{6227CE5B-C877-42FC-A8F2-EDD1A9CAACA1}" type="sibTrans" cxnId="{5A81B87A-B6BC-441A-807A-82692E88CA4A}">
      <dgm:prSet/>
      <dgm:spPr/>
      <dgm:t>
        <a:bodyPr/>
        <a:lstStyle/>
        <a:p>
          <a:endParaRPr lang="en-US"/>
        </a:p>
      </dgm:t>
    </dgm:pt>
    <dgm:pt modelId="{A30ADE36-7135-42E7-BB56-22AA48459B22}">
      <dgm:prSet/>
      <dgm:spPr/>
      <dgm:t>
        <a:bodyPr/>
        <a:lstStyle/>
        <a:p>
          <a:r>
            <a:rPr lang="en-US" dirty="0"/>
            <a:t>Can walk away fully healed       </a:t>
          </a:r>
          <a:r>
            <a:rPr lang="en-US" b="1" i="1" dirty="0"/>
            <a:t>(Acts 2:38, 22:16; 1 Cor 6:9-11) </a:t>
          </a:r>
        </a:p>
      </dgm:t>
    </dgm:pt>
    <dgm:pt modelId="{2E32162D-8EC4-446D-B334-B749694316D2}" type="parTrans" cxnId="{6BB3D561-C534-41F0-9573-8CFC5F4304E1}">
      <dgm:prSet/>
      <dgm:spPr/>
      <dgm:t>
        <a:bodyPr/>
        <a:lstStyle/>
        <a:p>
          <a:endParaRPr lang="en-US"/>
        </a:p>
      </dgm:t>
    </dgm:pt>
    <dgm:pt modelId="{5894137D-9487-4159-9396-75A2FB7E6660}" type="sibTrans" cxnId="{6BB3D561-C534-41F0-9573-8CFC5F4304E1}">
      <dgm:prSet/>
      <dgm:spPr/>
      <dgm:t>
        <a:bodyPr/>
        <a:lstStyle/>
        <a:p>
          <a:endParaRPr lang="en-US"/>
        </a:p>
      </dgm:t>
    </dgm:pt>
    <dgm:pt modelId="{63C23AE7-9B4F-4F7D-A68A-8EE798FF4E6A}">
      <dgm:prSet/>
      <dgm:spPr/>
      <dgm:t>
        <a:bodyPr/>
        <a:lstStyle/>
        <a:p>
          <a:r>
            <a:rPr lang="en-US" dirty="0"/>
            <a:t>Can be an example for others </a:t>
          </a:r>
          <a:r>
            <a:rPr lang="en-US" b="1" i="1" dirty="0"/>
            <a:t>(Mt 5:14-16; 1 Tim 4:12)</a:t>
          </a:r>
        </a:p>
      </dgm:t>
    </dgm:pt>
    <dgm:pt modelId="{A6E59E26-CDFA-4A9A-AC1B-FBA8585EB73F}" type="parTrans" cxnId="{DDEB0F87-BF60-4181-964F-4CA5D84BAEE2}">
      <dgm:prSet/>
      <dgm:spPr/>
      <dgm:t>
        <a:bodyPr/>
        <a:lstStyle/>
        <a:p>
          <a:endParaRPr lang="en-US"/>
        </a:p>
      </dgm:t>
    </dgm:pt>
    <dgm:pt modelId="{419188D8-5DFA-45EA-91E9-0A4234147D0D}" type="sibTrans" cxnId="{DDEB0F87-BF60-4181-964F-4CA5D84BAEE2}">
      <dgm:prSet/>
      <dgm:spPr/>
      <dgm:t>
        <a:bodyPr/>
        <a:lstStyle/>
        <a:p>
          <a:endParaRPr lang="en-US"/>
        </a:p>
      </dgm:t>
    </dgm:pt>
    <dgm:pt modelId="{B1BDA738-A543-46BA-92BB-DFBCB0D911DF}" type="pres">
      <dgm:prSet presAssocID="{9A80C3CB-2521-49A3-9310-CF58A8EAB723}" presName="linear" presStyleCnt="0">
        <dgm:presLayoutVars>
          <dgm:animLvl val="lvl"/>
          <dgm:resizeHandles val="exact"/>
        </dgm:presLayoutVars>
      </dgm:prSet>
      <dgm:spPr/>
    </dgm:pt>
    <dgm:pt modelId="{8BB06EB5-CC83-4246-9CE7-0C841CDAD7E9}" type="pres">
      <dgm:prSet presAssocID="{1EDEB8AC-0D11-459A-83D4-1795BB0D9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33427D2-F62A-4340-AF18-4557A0DAE8B2}" type="pres">
      <dgm:prSet presAssocID="{6227CE5B-C877-42FC-A8F2-EDD1A9CAACA1}" presName="spacer" presStyleCnt="0"/>
      <dgm:spPr/>
    </dgm:pt>
    <dgm:pt modelId="{1CF1465E-D0CC-417B-BD5A-001BE9E95CCF}" type="pres">
      <dgm:prSet presAssocID="{A30ADE36-7135-42E7-BB56-22AA48459B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E83A5B9-236C-4B55-B93E-4205921F83FB}" type="pres">
      <dgm:prSet presAssocID="{5894137D-9487-4159-9396-75A2FB7E6660}" presName="spacer" presStyleCnt="0"/>
      <dgm:spPr/>
    </dgm:pt>
    <dgm:pt modelId="{6954F21B-1F68-4089-8E31-F643B325BC57}" type="pres">
      <dgm:prSet presAssocID="{63C23AE7-9B4F-4F7D-A68A-8EE798FF4E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633AC21-1C44-4885-94F7-44371EA537A6}" type="presOf" srcId="{A30ADE36-7135-42E7-BB56-22AA48459B22}" destId="{1CF1465E-D0CC-417B-BD5A-001BE9E95CCF}" srcOrd="0" destOrd="0" presId="urn:microsoft.com/office/officeart/2005/8/layout/vList2"/>
    <dgm:cxn modelId="{6BB3D561-C534-41F0-9573-8CFC5F4304E1}" srcId="{9A80C3CB-2521-49A3-9310-CF58A8EAB723}" destId="{A30ADE36-7135-42E7-BB56-22AA48459B22}" srcOrd="1" destOrd="0" parTransId="{2E32162D-8EC4-446D-B334-B749694316D2}" sibTransId="{5894137D-9487-4159-9396-75A2FB7E6660}"/>
    <dgm:cxn modelId="{C7BAE263-8ACA-4D96-B0E1-6075C795F815}" type="presOf" srcId="{9A80C3CB-2521-49A3-9310-CF58A8EAB723}" destId="{B1BDA738-A543-46BA-92BB-DFBCB0D911DF}" srcOrd="0" destOrd="0" presId="urn:microsoft.com/office/officeart/2005/8/layout/vList2"/>
    <dgm:cxn modelId="{5A81B87A-B6BC-441A-807A-82692E88CA4A}" srcId="{9A80C3CB-2521-49A3-9310-CF58A8EAB723}" destId="{1EDEB8AC-0D11-459A-83D4-1795BB0D91A2}" srcOrd="0" destOrd="0" parTransId="{3EC72780-1F78-465C-ADE6-B0EEE83962F4}" sibTransId="{6227CE5B-C877-42FC-A8F2-EDD1A9CAACA1}"/>
    <dgm:cxn modelId="{DDEB0F87-BF60-4181-964F-4CA5D84BAEE2}" srcId="{9A80C3CB-2521-49A3-9310-CF58A8EAB723}" destId="{63C23AE7-9B4F-4F7D-A68A-8EE798FF4E6A}" srcOrd="2" destOrd="0" parTransId="{A6E59E26-CDFA-4A9A-AC1B-FBA8585EB73F}" sibTransId="{419188D8-5DFA-45EA-91E9-0A4234147D0D}"/>
    <dgm:cxn modelId="{D6B97E88-F7D0-4667-A56A-E879B37B7B37}" type="presOf" srcId="{1EDEB8AC-0D11-459A-83D4-1795BB0D91A2}" destId="{8BB06EB5-CC83-4246-9CE7-0C841CDAD7E9}" srcOrd="0" destOrd="0" presId="urn:microsoft.com/office/officeart/2005/8/layout/vList2"/>
    <dgm:cxn modelId="{E934ADAE-2ADC-48A3-8B8B-9A47B68B5E5A}" type="presOf" srcId="{63C23AE7-9B4F-4F7D-A68A-8EE798FF4E6A}" destId="{6954F21B-1F68-4089-8E31-F643B325BC57}" srcOrd="0" destOrd="0" presId="urn:microsoft.com/office/officeart/2005/8/layout/vList2"/>
    <dgm:cxn modelId="{DC989C98-5018-49F9-BEFD-7832B9DC1C32}" type="presParOf" srcId="{B1BDA738-A543-46BA-92BB-DFBCB0D911DF}" destId="{8BB06EB5-CC83-4246-9CE7-0C841CDAD7E9}" srcOrd="0" destOrd="0" presId="urn:microsoft.com/office/officeart/2005/8/layout/vList2"/>
    <dgm:cxn modelId="{512280E7-16B9-407A-8DF3-8AB83513CCD7}" type="presParOf" srcId="{B1BDA738-A543-46BA-92BB-DFBCB0D911DF}" destId="{E33427D2-F62A-4340-AF18-4557A0DAE8B2}" srcOrd="1" destOrd="0" presId="urn:microsoft.com/office/officeart/2005/8/layout/vList2"/>
    <dgm:cxn modelId="{11E94D66-7FC9-4DFE-9219-861B513AC386}" type="presParOf" srcId="{B1BDA738-A543-46BA-92BB-DFBCB0D911DF}" destId="{1CF1465E-D0CC-417B-BD5A-001BE9E95CCF}" srcOrd="2" destOrd="0" presId="urn:microsoft.com/office/officeart/2005/8/layout/vList2"/>
    <dgm:cxn modelId="{B47AC5D3-5D42-4BDF-8014-BE416A870581}" type="presParOf" srcId="{B1BDA738-A543-46BA-92BB-DFBCB0D911DF}" destId="{8E83A5B9-236C-4B55-B93E-4205921F83FB}" srcOrd="3" destOrd="0" presId="urn:microsoft.com/office/officeart/2005/8/layout/vList2"/>
    <dgm:cxn modelId="{5CC1D060-0BE9-44A4-B24C-CF1AC3540EE7}" type="presParOf" srcId="{B1BDA738-A543-46BA-92BB-DFBCB0D911DF}" destId="{6954F21B-1F68-4089-8E31-F643B325BC5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80C3CB-2521-49A3-9310-CF58A8EAB7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EB8AC-0D11-459A-83D4-1795BB0D91A2}">
      <dgm:prSet/>
      <dgm:spPr/>
      <dgm:t>
        <a:bodyPr/>
        <a:lstStyle/>
        <a:p>
          <a:r>
            <a:rPr lang="en-US" dirty="0"/>
            <a:t>Put others first</a:t>
          </a:r>
        </a:p>
      </dgm:t>
    </dgm:pt>
    <dgm:pt modelId="{3EC72780-1F78-465C-ADE6-B0EEE83962F4}" type="parTrans" cxnId="{5A81B87A-B6BC-441A-807A-82692E88CA4A}">
      <dgm:prSet/>
      <dgm:spPr/>
      <dgm:t>
        <a:bodyPr/>
        <a:lstStyle/>
        <a:p>
          <a:endParaRPr lang="en-US"/>
        </a:p>
      </dgm:t>
    </dgm:pt>
    <dgm:pt modelId="{6227CE5B-C877-42FC-A8F2-EDD1A9CAACA1}" type="sibTrans" cxnId="{5A81B87A-B6BC-441A-807A-82692E88CA4A}">
      <dgm:prSet/>
      <dgm:spPr/>
      <dgm:t>
        <a:bodyPr/>
        <a:lstStyle/>
        <a:p>
          <a:endParaRPr lang="en-US"/>
        </a:p>
      </dgm:t>
    </dgm:pt>
    <dgm:pt modelId="{A30ADE36-7135-42E7-BB56-22AA48459B22}">
      <dgm:prSet/>
      <dgm:spPr/>
      <dgm:t>
        <a:bodyPr/>
        <a:lstStyle/>
        <a:p>
          <a:r>
            <a:rPr lang="en-US" dirty="0"/>
            <a:t>Had an active faith</a:t>
          </a:r>
        </a:p>
      </dgm:t>
    </dgm:pt>
    <dgm:pt modelId="{2E32162D-8EC4-446D-B334-B749694316D2}" type="parTrans" cxnId="{6BB3D561-C534-41F0-9573-8CFC5F4304E1}">
      <dgm:prSet/>
      <dgm:spPr/>
      <dgm:t>
        <a:bodyPr/>
        <a:lstStyle/>
        <a:p>
          <a:endParaRPr lang="en-US"/>
        </a:p>
      </dgm:t>
    </dgm:pt>
    <dgm:pt modelId="{5894137D-9487-4159-9396-75A2FB7E6660}" type="sibTrans" cxnId="{6BB3D561-C534-41F0-9573-8CFC5F4304E1}">
      <dgm:prSet/>
      <dgm:spPr/>
      <dgm:t>
        <a:bodyPr/>
        <a:lstStyle/>
        <a:p>
          <a:endParaRPr lang="en-US"/>
        </a:p>
      </dgm:t>
    </dgm:pt>
    <dgm:pt modelId="{63C23AE7-9B4F-4F7D-A68A-8EE798FF4E6A}">
      <dgm:prSet/>
      <dgm:spPr/>
      <dgm:t>
        <a:bodyPr/>
        <a:lstStyle/>
        <a:p>
          <a:r>
            <a:rPr lang="en-US" dirty="0"/>
            <a:t>Were rewarded for their faith</a:t>
          </a:r>
        </a:p>
      </dgm:t>
    </dgm:pt>
    <dgm:pt modelId="{A6E59E26-CDFA-4A9A-AC1B-FBA8585EB73F}" type="parTrans" cxnId="{DDEB0F87-BF60-4181-964F-4CA5D84BAEE2}">
      <dgm:prSet/>
      <dgm:spPr/>
      <dgm:t>
        <a:bodyPr/>
        <a:lstStyle/>
        <a:p>
          <a:endParaRPr lang="en-US"/>
        </a:p>
      </dgm:t>
    </dgm:pt>
    <dgm:pt modelId="{419188D8-5DFA-45EA-91E9-0A4234147D0D}" type="sibTrans" cxnId="{DDEB0F87-BF60-4181-964F-4CA5D84BAEE2}">
      <dgm:prSet/>
      <dgm:spPr/>
      <dgm:t>
        <a:bodyPr/>
        <a:lstStyle/>
        <a:p>
          <a:endParaRPr lang="en-US"/>
        </a:p>
      </dgm:t>
    </dgm:pt>
    <dgm:pt modelId="{E768F9DB-1EBA-40E6-B987-B481134E5F4A}" type="pres">
      <dgm:prSet presAssocID="{9A80C3CB-2521-49A3-9310-CF58A8EAB723}" presName="linear" presStyleCnt="0">
        <dgm:presLayoutVars>
          <dgm:animLvl val="lvl"/>
          <dgm:resizeHandles val="exact"/>
        </dgm:presLayoutVars>
      </dgm:prSet>
      <dgm:spPr/>
    </dgm:pt>
    <dgm:pt modelId="{DAFAC0BF-85A1-4569-B004-6FD04F676AA4}" type="pres">
      <dgm:prSet presAssocID="{1EDEB8AC-0D11-459A-83D4-1795BB0D9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6F1323-81D6-4CA3-8508-B4DB7AF00275}" type="pres">
      <dgm:prSet presAssocID="{6227CE5B-C877-42FC-A8F2-EDD1A9CAACA1}" presName="spacer" presStyleCnt="0"/>
      <dgm:spPr/>
    </dgm:pt>
    <dgm:pt modelId="{63A8AEDA-0BA3-4444-A963-715177C89F83}" type="pres">
      <dgm:prSet presAssocID="{A30ADE36-7135-42E7-BB56-22AA48459B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4CCE7D-42F7-4265-9FF0-4345D73BB5A3}" type="pres">
      <dgm:prSet presAssocID="{5894137D-9487-4159-9396-75A2FB7E6660}" presName="spacer" presStyleCnt="0"/>
      <dgm:spPr/>
    </dgm:pt>
    <dgm:pt modelId="{7E52D99B-812E-4FF9-A053-F2A8C621C77C}" type="pres">
      <dgm:prSet presAssocID="{63C23AE7-9B4F-4F7D-A68A-8EE798FF4E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304B85F-54E9-4A1B-8FAE-D15BFB3493A4}" type="presOf" srcId="{63C23AE7-9B4F-4F7D-A68A-8EE798FF4E6A}" destId="{7E52D99B-812E-4FF9-A053-F2A8C621C77C}" srcOrd="0" destOrd="0" presId="urn:microsoft.com/office/officeart/2005/8/layout/vList2"/>
    <dgm:cxn modelId="{6BB3D561-C534-41F0-9573-8CFC5F4304E1}" srcId="{9A80C3CB-2521-49A3-9310-CF58A8EAB723}" destId="{A30ADE36-7135-42E7-BB56-22AA48459B22}" srcOrd="1" destOrd="0" parTransId="{2E32162D-8EC4-446D-B334-B749694316D2}" sibTransId="{5894137D-9487-4159-9396-75A2FB7E6660}"/>
    <dgm:cxn modelId="{5A81B87A-B6BC-441A-807A-82692E88CA4A}" srcId="{9A80C3CB-2521-49A3-9310-CF58A8EAB723}" destId="{1EDEB8AC-0D11-459A-83D4-1795BB0D91A2}" srcOrd="0" destOrd="0" parTransId="{3EC72780-1F78-465C-ADE6-B0EEE83962F4}" sibTransId="{6227CE5B-C877-42FC-A8F2-EDD1A9CAACA1}"/>
    <dgm:cxn modelId="{DDEB0F87-BF60-4181-964F-4CA5D84BAEE2}" srcId="{9A80C3CB-2521-49A3-9310-CF58A8EAB723}" destId="{63C23AE7-9B4F-4F7D-A68A-8EE798FF4E6A}" srcOrd="2" destOrd="0" parTransId="{A6E59E26-CDFA-4A9A-AC1B-FBA8585EB73F}" sibTransId="{419188D8-5DFA-45EA-91E9-0A4234147D0D}"/>
    <dgm:cxn modelId="{6348BFAF-685B-42E6-BDBA-1CA87F56387B}" type="presOf" srcId="{9A80C3CB-2521-49A3-9310-CF58A8EAB723}" destId="{E768F9DB-1EBA-40E6-B987-B481134E5F4A}" srcOrd="0" destOrd="0" presId="urn:microsoft.com/office/officeart/2005/8/layout/vList2"/>
    <dgm:cxn modelId="{2DD32ACB-1FE8-4645-B70A-A9A160B36204}" type="presOf" srcId="{A30ADE36-7135-42E7-BB56-22AA48459B22}" destId="{63A8AEDA-0BA3-4444-A963-715177C89F83}" srcOrd="0" destOrd="0" presId="urn:microsoft.com/office/officeart/2005/8/layout/vList2"/>
    <dgm:cxn modelId="{69FE3DEB-8EFA-4033-8566-38B5F0E1E7A1}" type="presOf" srcId="{1EDEB8AC-0D11-459A-83D4-1795BB0D91A2}" destId="{DAFAC0BF-85A1-4569-B004-6FD04F676AA4}" srcOrd="0" destOrd="0" presId="urn:microsoft.com/office/officeart/2005/8/layout/vList2"/>
    <dgm:cxn modelId="{0F18D11A-9EC8-4ED9-84AE-A20EE311A737}" type="presParOf" srcId="{E768F9DB-1EBA-40E6-B987-B481134E5F4A}" destId="{DAFAC0BF-85A1-4569-B004-6FD04F676AA4}" srcOrd="0" destOrd="0" presId="urn:microsoft.com/office/officeart/2005/8/layout/vList2"/>
    <dgm:cxn modelId="{B86B7ACF-AA5C-42DD-AC9E-0FA70E333EB6}" type="presParOf" srcId="{E768F9DB-1EBA-40E6-B987-B481134E5F4A}" destId="{C66F1323-81D6-4CA3-8508-B4DB7AF00275}" srcOrd="1" destOrd="0" presId="urn:microsoft.com/office/officeart/2005/8/layout/vList2"/>
    <dgm:cxn modelId="{6C3BED9F-F630-4644-9728-66C5D147BCE8}" type="presParOf" srcId="{E768F9DB-1EBA-40E6-B987-B481134E5F4A}" destId="{63A8AEDA-0BA3-4444-A963-715177C89F83}" srcOrd="2" destOrd="0" presId="urn:microsoft.com/office/officeart/2005/8/layout/vList2"/>
    <dgm:cxn modelId="{94CA77A2-D0F3-405C-9532-5E7FD36F3F05}" type="presParOf" srcId="{E768F9DB-1EBA-40E6-B987-B481134E5F4A}" destId="{FB4CCE7D-42F7-4265-9FF0-4345D73BB5A3}" srcOrd="3" destOrd="0" presId="urn:microsoft.com/office/officeart/2005/8/layout/vList2"/>
    <dgm:cxn modelId="{55C2BACB-DD4D-4607-A35B-50039673E6CA}" type="presParOf" srcId="{E768F9DB-1EBA-40E6-B987-B481134E5F4A}" destId="{7E52D99B-812E-4FF9-A053-F2A8C621C7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A80C3CB-2521-49A3-9310-CF58A8EAB7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EB8AC-0D11-459A-83D4-1795BB0D91A2}">
      <dgm:prSet/>
      <dgm:spPr/>
      <dgm:t>
        <a:bodyPr/>
        <a:lstStyle/>
        <a:p>
          <a:r>
            <a:rPr lang="en-US" dirty="0"/>
            <a:t>Are to look out for the interest of others                                               </a:t>
          </a:r>
          <a:r>
            <a:rPr lang="en-US" b="1" i="1" dirty="0"/>
            <a:t>(Phil 2:1-4)</a:t>
          </a:r>
        </a:p>
      </dgm:t>
    </dgm:pt>
    <dgm:pt modelId="{3EC72780-1F78-465C-ADE6-B0EEE83962F4}" type="parTrans" cxnId="{5A81B87A-B6BC-441A-807A-82692E88CA4A}">
      <dgm:prSet/>
      <dgm:spPr/>
      <dgm:t>
        <a:bodyPr/>
        <a:lstStyle/>
        <a:p>
          <a:endParaRPr lang="en-US"/>
        </a:p>
      </dgm:t>
    </dgm:pt>
    <dgm:pt modelId="{6227CE5B-C877-42FC-A8F2-EDD1A9CAACA1}" type="sibTrans" cxnId="{5A81B87A-B6BC-441A-807A-82692E88CA4A}">
      <dgm:prSet/>
      <dgm:spPr/>
      <dgm:t>
        <a:bodyPr/>
        <a:lstStyle/>
        <a:p>
          <a:endParaRPr lang="en-US"/>
        </a:p>
      </dgm:t>
    </dgm:pt>
    <dgm:pt modelId="{A30ADE36-7135-42E7-BB56-22AA48459B22}">
      <dgm:prSet/>
      <dgm:spPr/>
      <dgm:t>
        <a:bodyPr/>
        <a:lstStyle/>
        <a:p>
          <a:r>
            <a:rPr lang="en-US" dirty="0"/>
            <a:t>Must have an active faith              </a:t>
          </a:r>
          <a:r>
            <a:rPr lang="en-US" b="1" i="1" dirty="0"/>
            <a:t>(Jam 2:14-26)</a:t>
          </a:r>
        </a:p>
      </dgm:t>
    </dgm:pt>
    <dgm:pt modelId="{2E32162D-8EC4-446D-B334-B749694316D2}" type="parTrans" cxnId="{6BB3D561-C534-41F0-9573-8CFC5F4304E1}">
      <dgm:prSet/>
      <dgm:spPr/>
      <dgm:t>
        <a:bodyPr/>
        <a:lstStyle/>
        <a:p>
          <a:endParaRPr lang="en-US"/>
        </a:p>
      </dgm:t>
    </dgm:pt>
    <dgm:pt modelId="{5894137D-9487-4159-9396-75A2FB7E6660}" type="sibTrans" cxnId="{6BB3D561-C534-41F0-9573-8CFC5F4304E1}">
      <dgm:prSet/>
      <dgm:spPr/>
      <dgm:t>
        <a:bodyPr/>
        <a:lstStyle/>
        <a:p>
          <a:endParaRPr lang="en-US"/>
        </a:p>
      </dgm:t>
    </dgm:pt>
    <dgm:pt modelId="{63C23AE7-9B4F-4F7D-A68A-8EE798FF4E6A}">
      <dgm:prSet/>
      <dgm:spPr/>
      <dgm:t>
        <a:bodyPr/>
        <a:lstStyle/>
        <a:p>
          <a:r>
            <a:rPr lang="en-US" dirty="0"/>
            <a:t>Have the opportunity to be rewarded fort their faith                </a:t>
          </a:r>
          <a:r>
            <a:rPr lang="en-US" b="1" i="1" dirty="0"/>
            <a:t>(Phil 3:12-14; Rev 2:10)</a:t>
          </a:r>
        </a:p>
      </dgm:t>
    </dgm:pt>
    <dgm:pt modelId="{A6E59E26-CDFA-4A9A-AC1B-FBA8585EB73F}" type="parTrans" cxnId="{DDEB0F87-BF60-4181-964F-4CA5D84BAEE2}">
      <dgm:prSet/>
      <dgm:spPr/>
      <dgm:t>
        <a:bodyPr/>
        <a:lstStyle/>
        <a:p>
          <a:endParaRPr lang="en-US"/>
        </a:p>
      </dgm:t>
    </dgm:pt>
    <dgm:pt modelId="{419188D8-5DFA-45EA-91E9-0A4234147D0D}" type="sibTrans" cxnId="{DDEB0F87-BF60-4181-964F-4CA5D84BAEE2}">
      <dgm:prSet/>
      <dgm:spPr/>
      <dgm:t>
        <a:bodyPr/>
        <a:lstStyle/>
        <a:p>
          <a:endParaRPr lang="en-US"/>
        </a:p>
      </dgm:t>
    </dgm:pt>
    <dgm:pt modelId="{E768F9DB-1EBA-40E6-B987-B481134E5F4A}" type="pres">
      <dgm:prSet presAssocID="{9A80C3CB-2521-49A3-9310-CF58A8EAB723}" presName="linear" presStyleCnt="0">
        <dgm:presLayoutVars>
          <dgm:animLvl val="lvl"/>
          <dgm:resizeHandles val="exact"/>
        </dgm:presLayoutVars>
      </dgm:prSet>
      <dgm:spPr/>
    </dgm:pt>
    <dgm:pt modelId="{DAFAC0BF-85A1-4569-B004-6FD04F676AA4}" type="pres">
      <dgm:prSet presAssocID="{1EDEB8AC-0D11-459A-83D4-1795BB0D9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6F1323-81D6-4CA3-8508-B4DB7AF00275}" type="pres">
      <dgm:prSet presAssocID="{6227CE5B-C877-42FC-A8F2-EDD1A9CAACA1}" presName="spacer" presStyleCnt="0"/>
      <dgm:spPr/>
    </dgm:pt>
    <dgm:pt modelId="{63A8AEDA-0BA3-4444-A963-715177C89F83}" type="pres">
      <dgm:prSet presAssocID="{A30ADE36-7135-42E7-BB56-22AA48459B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4CCE7D-42F7-4265-9FF0-4345D73BB5A3}" type="pres">
      <dgm:prSet presAssocID="{5894137D-9487-4159-9396-75A2FB7E6660}" presName="spacer" presStyleCnt="0"/>
      <dgm:spPr/>
    </dgm:pt>
    <dgm:pt modelId="{7E52D99B-812E-4FF9-A053-F2A8C621C77C}" type="pres">
      <dgm:prSet presAssocID="{63C23AE7-9B4F-4F7D-A68A-8EE798FF4E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304B85F-54E9-4A1B-8FAE-D15BFB3493A4}" type="presOf" srcId="{63C23AE7-9B4F-4F7D-A68A-8EE798FF4E6A}" destId="{7E52D99B-812E-4FF9-A053-F2A8C621C77C}" srcOrd="0" destOrd="0" presId="urn:microsoft.com/office/officeart/2005/8/layout/vList2"/>
    <dgm:cxn modelId="{6BB3D561-C534-41F0-9573-8CFC5F4304E1}" srcId="{9A80C3CB-2521-49A3-9310-CF58A8EAB723}" destId="{A30ADE36-7135-42E7-BB56-22AA48459B22}" srcOrd="1" destOrd="0" parTransId="{2E32162D-8EC4-446D-B334-B749694316D2}" sibTransId="{5894137D-9487-4159-9396-75A2FB7E6660}"/>
    <dgm:cxn modelId="{5A81B87A-B6BC-441A-807A-82692E88CA4A}" srcId="{9A80C3CB-2521-49A3-9310-CF58A8EAB723}" destId="{1EDEB8AC-0D11-459A-83D4-1795BB0D91A2}" srcOrd="0" destOrd="0" parTransId="{3EC72780-1F78-465C-ADE6-B0EEE83962F4}" sibTransId="{6227CE5B-C877-42FC-A8F2-EDD1A9CAACA1}"/>
    <dgm:cxn modelId="{DDEB0F87-BF60-4181-964F-4CA5D84BAEE2}" srcId="{9A80C3CB-2521-49A3-9310-CF58A8EAB723}" destId="{63C23AE7-9B4F-4F7D-A68A-8EE798FF4E6A}" srcOrd="2" destOrd="0" parTransId="{A6E59E26-CDFA-4A9A-AC1B-FBA8585EB73F}" sibTransId="{419188D8-5DFA-45EA-91E9-0A4234147D0D}"/>
    <dgm:cxn modelId="{6348BFAF-685B-42E6-BDBA-1CA87F56387B}" type="presOf" srcId="{9A80C3CB-2521-49A3-9310-CF58A8EAB723}" destId="{E768F9DB-1EBA-40E6-B987-B481134E5F4A}" srcOrd="0" destOrd="0" presId="urn:microsoft.com/office/officeart/2005/8/layout/vList2"/>
    <dgm:cxn modelId="{2DD32ACB-1FE8-4645-B70A-A9A160B36204}" type="presOf" srcId="{A30ADE36-7135-42E7-BB56-22AA48459B22}" destId="{63A8AEDA-0BA3-4444-A963-715177C89F83}" srcOrd="0" destOrd="0" presId="urn:microsoft.com/office/officeart/2005/8/layout/vList2"/>
    <dgm:cxn modelId="{69FE3DEB-8EFA-4033-8566-38B5F0E1E7A1}" type="presOf" srcId="{1EDEB8AC-0D11-459A-83D4-1795BB0D91A2}" destId="{DAFAC0BF-85A1-4569-B004-6FD04F676AA4}" srcOrd="0" destOrd="0" presId="urn:microsoft.com/office/officeart/2005/8/layout/vList2"/>
    <dgm:cxn modelId="{0F18D11A-9EC8-4ED9-84AE-A20EE311A737}" type="presParOf" srcId="{E768F9DB-1EBA-40E6-B987-B481134E5F4A}" destId="{DAFAC0BF-85A1-4569-B004-6FD04F676AA4}" srcOrd="0" destOrd="0" presId="urn:microsoft.com/office/officeart/2005/8/layout/vList2"/>
    <dgm:cxn modelId="{B86B7ACF-AA5C-42DD-AC9E-0FA70E333EB6}" type="presParOf" srcId="{E768F9DB-1EBA-40E6-B987-B481134E5F4A}" destId="{C66F1323-81D6-4CA3-8508-B4DB7AF00275}" srcOrd="1" destOrd="0" presId="urn:microsoft.com/office/officeart/2005/8/layout/vList2"/>
    <dgm:cxn modelId="{6C3BED9F-F630-4644-9728-66C5D147BCE8}" type="presParOf" srcId="{E768F9DB-1EBA-40E6-B987-B481134E5F4A}" destId="{63A8AEDA-0BA3-4444-A963-715177C89F83}" srcOrd="2" destOrd="0" presId="urn:microsoft.com/office/officeart/2005/8/layout/vList2"/>
    <dgm:cxn modelId="{94CA77A2-D0F3-405C-9532-5E7FD36F3F05}" type="presParOf" srcId="{E768F9DB-1EBA-40E6-B987-B481134E5F4A}" destId="{FB4CCE7D-42F7-4265-9FF0-4345D73BB5A3}" srcOrd="3" destOrd="0" presId="urn:microsoft.com/office/officeart/2005/8/layout/vList2"/>
    <dgm:cxn modelId="{55C2BACB-DD4D-4607-A35B-50039673E6CA}" type="presParOf" srcId="{E768F9DB-1EBA-40E6-B987-B481134E5F4A}" destId="{7E52D99B-812E-4FF9-A053-F2A8C621C7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80C3CB-2521-49A3-9310-CF58A8EAB7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EB8AC-0D11-459A-83D4-1795BB0D91A2}">
      <dgm:prSet/>
      <dgm:spPr/>
      <dgm:t>
        <a:bodyPr/>
        <a:lstStyle/>
        <a:p>
          <a:r>
            <a:rPr lang="en-US" dirty="0"/>
            <a:t>Preached the word to them</a:t>
          </a:r>
        </a:p>
      </dgm:t>
    </dgm:pt>
    <dgm:pt modelId="{3EC72780-1F78-465C-ADE6-B0EEE83962F4}" type="parTrans" cxnId="{5A81B87A-B6BC-441A-807A-82692E88CA4A}">
      <dgm:prSet/>
      <dgm:spPr/>
      <dgm:t>
        <a:bodyPr/>
        <a:lstStyle/>
        <a:p>
          <a:endParaRPr lang="en-US"/>
        </a:p>
      </dgm:t>
    </dgm:pt>
    <dgm:pt modelId="{6227CE5B-C877-42FC-A8F2-EDD1A9CAACA1}" type="sibTrans" cxnId="{5A81B87A-B6BC-441A-807A-82692E88CA4A}">
      <dgm:prSet/>
      <dgm:spPr/>
      <dgm:t>
        <a:bodyPr/>
        <a:lstStyle/>
        <a:p>
          <a:endParaRPr lang="en-US"/>
        </a:p>
      </dgm:t>
    </dgm:pt>
    <dgm:pt modelId="{A30ADE36-7135-42E7-BB56-22AA48459B22}">
      <dgm:prSet/>
      <dgm:spPr/>
      <dgm:t>
        <a:bodyPr/>
        <a:lstStyle/>
        <a:p>
          <a:r>
            <a:rPr lang="en-US" dirty="0"/>
            <a:t>Showed the importance of spiritual hearing vs physical</a:t>
          </a:r>
        </a:p>
      </dgm:t>
    </dgm:pt>
    <dgm:pt modelId="{2E32162D-8EC4-446D-B334-B749694316D2}" type="parTrans" cxnId="{6BB3D561-C534-41F0-9573-8CFC5F4304E1}">
      <dgm:prSet/>
      <dgm:spPr/>
      <dgm:t>
        <a:bodyPr/>
        <a:lstStyle/>
        <a:p>
          <a:endParaRPr lang="en-US"/>
        </a:p>
      </dgm:t>
    </dgm:pt>
    <dgm:pt modelId="{5894137D-9487-4159-9396-75A2FB7E6660}" type="sibTrans" cxnId="{6BB3D561-C534-41F0-9573-8CFC5F4304E1}">
      <dgm:prSet/>
      <dgm:spPr/>
      <dgm:t>
        <a:bodyPr/>
        <a:lstStyle/>
        <a:p>
          <a:endParaRPr lang="en-US"/>
        </a:p>
      </dgm:t>
    </dgm:pt>
    <dgm:pt modelId="{63C23AE7-9B4F-4F7D-A68A-8EE798FF4E6A}">
      <dgm:prSet/>
      <dgm:spPr/>
      <dgm:t>
        <a:bodyPr/>
        <a:lstStyle/>
        <a:p>
          <a:r>
            <a:rPr lang="en-US" dirty="0"/>
            <a:t>Gave instruction and expected obedience</a:t>
          </a:r>
        </a:p>
      </dgm:t>
    </dgm:pt>
    <dgm:pt modelId="{A6E59E26-CDFA-4A9A-AC1B-FBA8585EB73F}" type="parTrans" cxnId="{DDEB0F87-BF60-4181-964F-4CA5D84BAEE2}">
      <dgm:prSet/>
      <dgm:spPr/>
      <dgm:t>
        <a:bodyPr/>
        <a:lstStyle/>
        <a:p>
          <a:endParaRPr lang="en-US"/>
        </a:p>
      </dgm:t>
    </dgm:pt>
    <dgm:pt modelId="{419188D8-5DFA-45EA-91E9-0A4234147D0D}" type="sibTrans" cxnId="{DDEB0F87-BF60-4181-964F-4CA5D84BAEE2}">
      <dgm:prSet/>
      <dgm:spPr/>
      <dgm:t>
        <a:bodyPr/>
        <a:lstStyle/>
        <a:p>
          <a:endParaRPr lang="en-US"/>
        </a:p>
      </dgm:t>
    </dgm:pt>
    <dgm:pt modelId="{E768F9DB-1EBA-40E6-B987-B481134E5F4A}" type="pres">
      <dgm:prSet presAssocID="{9A80C3CB-2521-49A3-9310-CF58A8EAB723}" presName="linear" presStyleCnt="0">
        <dgm:presLayoutVars>
          <dgm:animLvl val="lvl"/>
          <dgm:resizeHandles val="exact"/>
        </dgm:presLayoutVars>
      </dgm:prSet>
      <dgm:spPr/>
    </dgm:pt>
    <dgm:pt modelId="{DAFAC0BF-85A1-4569-B004-6FD04F676AA4}" type="pres">
      <dgm:prSet presAssocID="{1EDEB8AC-0D11-459A-83D4-1795BB0D91A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6F1323-81D6-4CA3-8508-B4DB7AF00275}" type="pres">
      <dgm:prSet presAssocID="{6227CE5B-C877-42FC-A8F2-EDD1A9CAACA1}" presName="spacer" presStyleCnt="0"/>
      <dgm:spPr/>
    </dgm:pt>
    <dgm:pt modelId="{63A8AEDA-0BA3-4444-A963-715177C89F83}" type="pres">
      <dgm:prSet presAssocID="{A30ADE36-7135-42E7-BB56-22AA48459B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4CCE7D-42F7-4265-9FF0-4345D73BB5A3}" type="pres">
      <dgm:prSet presAssocID="{5894137D-9487-4159-9396-75A2FB7E6660}" presName="spacer" presStyleCnt="0"/>
      <dgm:spPr/>
    </dgm:pt>
    <dgm:pt modelId="{7E52D99B-812E-4FF9-A053-F2A8C621C77C}" type="pres">
      <dgm:prSet presAssocID="{63C23AE7-9B4F-4F7D-A68A-8EE798FF4E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304B85F-54E9-4A1B-8FAE-D15BFB3493A4}" type="presOf" srcId="{63C23AE7-9B4F-4F7D-A68A-8EE798FF4E6A}" destId="{7E52D99B-812E-4FF9-A053-F2A8C621C77C}" srcOrd="0" destOrd="0" presId="urn:microsoft.com/office/officeart/2005/8/layout/vList2"/>
    <dgm:cxn modelId="{6BB3D561-C534-41F0-9573-8CFC5F4304E1}" srcId="{9A80C3CB-2521-49A3-9310-CF58A8EAB723}" destId="{A30ADE36-7135-42E7-BB56-22AA48459B22}" srcOrd="1" destOrd="0" parTransId="{2E32162D-8EC4-446D-B334-B749694316D2}" sibTransId="{5894137D-9487-4159-9396-75A2FB7E6660}"/>
    <dgm:cxn modelId="{5A81B87A-B6BC-441A-807A-82692E88CA4A}" srcId="{9A80C3CB-2521-49A3-9310-CF58A8EAB723}" destId="{1EDEB8AC-0D11-459A-83D4-1795BB0D91A2}" srcOrd="0" destOrd="0" parTransId="{3EC72780-1F78-465C-ADE6-B0EEE83962F4}" sibTransId="{6227CE5B-C877-42FC-A8F2-EDD1A9CAACA1}"/>
    <dgm:cxn modelId="{DDEB0F87-BF60-4181-964F-4CA5D84BAEE2}" srcId="{9A80C3CB-2521-49A3-9310-CF58A8EAB723}" destId="{63C23AE7-9B4F-4F7D-A68A-8EE798FF4E6A}" srcOrd="2" destOrd="0" parTransId="{A6E59E26-CDFA-4A9A-AC1B-FBA8585EB73F}" sibTransId="{419188D8-5DFA-45EA-91E9-0A4234147D0D}"/>
    <dgm:cxn modelId="{6348BFAF-685B-42E6-BDBA-1CA87F56387B}" type="presOf" srcId="{9A80C3CB-2521-49A3-9310-CF58A8EAB723}" destId="{E768F9DB-1EBA-40E6-B987-B481134E5F4A}" srcOrd="0" destOrd="0" presId="urn:microsoft.com/office/officeart/2005/8/layout/vList2"/>
    <dgm:cxn modelId="{2DD32ACB-1FE8-4645-B70A-A9A160B36204}" type="presOf" srcId="{A30ADE36-7135-42E7-BB56-22AA48459B22}" destId="{63A8AEDA-0BA3-4444-A963-715177C89F83}" srcOrd="0" destOrd="0" presId="urn:microsoft.com/office/officeart/2005/8/layout/vList2"/>
    <dgm:cxn modelId="{69FE3DEB-8EFA-4033-8566-38B5F0E1E7A1}" type="presOf" srcId="{1EDEB8AC-0D11-459A-83D4-1795BB0D91A2}" destId="{DAFAC0BF-85A1-4569-B004-6FD04F676AA4}" srcOrd="0" destOrd="0" presId="urn:microsoft.com/office/officeart/2005/8/layout/vList2"/>
    <dgm:cxn modelId="{0F18D11A-9EC8-4ED9-84AE-A20EE311A737}" type="presParOf" srcId="{E768F9DB-1EBA-40E6-B987-B481134E5F4A}" destId="{DAFAC0BF-85A1-4569-B004-6FD04F676AA4}" srcOrd="0" destOrd="0" presId="urn:microsoft.com/office/officeart/2005/8/layout/vList2"/>
    <dgm:cxn modelId="{B86B7ACF-AA5C-42DD-AC9E-0FA70E333EB6}" type="presParOf" srcId="{E768F9DB-1EBA-40E6-B987-B481134E5F4A}" destId="{C66F1323-81D6-4CA3-8508-B4DB7AF00275}" srcOrd="1" destOrd="0" presId="urn:microsoft.com/office/officeart/2005/8/layout/vList2"/>
    <dgm:cxn modelId="{6C3BED9F-F630-4644-9728-66C5D147BCE8}" type="presParOf" srcId="{E768F9DB-1EBA-40E6-B987-B481134E5F4A}" destId="{63A8AEDA-0BA3-4444-A963-715177C89F83}" srcOrd="2" destOrd="0" presId="urn:microsoft.com/office/officeart/2005/8/layout/vList2"/>
    <dgm:cxn modelId="{94CA77A2-D0F3-405C-9532-5E7FD36F3F05}" type="presParOf" srcId="{E768F9DB-1EBA-40E6-B987-B481134E5F4A}" destId="{FB4CCE7D-42F7-4265-9FF0-4345D73BB5A3}" srcOrd="3" destOrd="0" presId="urn:microsoft.com/office/officeart/2005/8/layout/vList2"/>
    <dgm:cxn modelId="{55C2BACB-DD4D-4607-A35B-50039673E6CA}" type="presParOf" srcId="{E768F9DB-1EBA-40E6-B987-B481134E5F4A}" destId="{7E52D99B-812E-4FF9-A053-F2A8C621C7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AC0BF-85A1-4569-B004-6FD04F676AA4}">
      <dsp:nvSpPr>
        <dsp:cNvPr id="0" name=""/>
        <dsp:cNvSpPr/>
      </dsp:nvSpPr>
      <dsp:spPr>
        <a:xfrm>
          <a:off x="0" y="34227"/>
          <a:ext cx="6830568" cy="17081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Was in need of help</a:t>
          </a:r>
        </a:p>
      </dsp:txBody>
      <dsp:txXfrm>
        <a:off x="83387" y="117614"/>
        <a:ext cx="6663794" cy="1541407"/>
      </dsp:txXfrm>
    </dsp:sp>
    <dsp:sp modelId="{63A8AEDA-0BA3-4444-A963-715177C89F83}">
      <dsp:nvSpPr>
        <dsp:cNvPr id="0" name=""/>
        <dsp:cNvSpPr/>
      </dsp:nvSpPr>
      <dsp:spPr>
        <a:xfrm>
          <a:off x="0" y="1866249"/>
          <a:ext cx="6830568" cy="1708181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Could not cure himself</a:t>
          </a:r>
        </a:p>
      </dsp:txBody>
      <dsp:txXfrm>
        <a:off x="83387" y="1949636"/>
        <a:ext cx="6663794" cy="1541407"/>
      </dsp:txXfrm>
    </dsp:sp>
    <dsp:sp modelId="{7E52D99B-812E-4FF9-A053-F2A8C621C77C}">
      <dsp:nvSpPr>
        <dsp:cNvPr id="0" name=""/>
        <dsp:cNvSpPr/>
      </dsp:nvSpPr>
      <dsp:spPr>
        <a:xfrm>
          <a:off x="0" y="3698270"/>
          <a:ext cx="6830568" cy="1708181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Needed a cure only Jesus could provide</a:t>
          </a:r>
        </a:p>
      </dsp:txBody>
      <dsp:txXfrm>
        <a:off x="83387" y="3781657"/>
        <a:ext cx="6663794" cy="154140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AC0BF-85A1-4569-B004-6FD04F676AA4}">
      <dsp:nvSpPr>
        <dsp:cNvPr id="0" name=""/>
        <dsp:cNvSpPr/>
      </dsp:nvSpPr>
      <dsp:spPr>
        <a:xfrm>
          <a:off x="0" y="527942"/>
          <a:ext cx="6830568" cy="14116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Are commanded to preach the </a:t>
          </a:r>
          <a:r>
            <a:rPr lang="en-US" sz="2600" kern="1200"/>
            <a:t>word       </a:t>
          </a:r>
          <a:r>
            <a:rPr lang="en-US" sz="2600" b="1" i="1" kern="1200"/>
            <a:t>(</a:t>
          </a:r>
          <a:r>
            <a:rPr lang="en-US" sz="2600" b="1" i="1" kern="1200" dirty="0"/>
            <a:t>Mt 28:18-20; 2 Tim 4:2)</a:t>
          </a:r>
        </a:p>
      </dsp:txBody>
      <dsp:txXfrm>
        <a:off x="68912" y="596854"/>
        <a:ext cx="6692744" cy="1273854"/>
      </dsp:txXfrm>
    </dsp:sp>
    <dsp:sp modelId="{63A8AEDA-0BA3-4444-A963-715177C89F83}">
      <dsp:nvSpPr>
        <dsp:cNvPr id="0" name=""/>
        <dsp:cNvSpPr/>
      </dsp:nvSpPr>
      <dsp:spPr>
        <a:xfrm>
          <a:off x="0" y="2014500"/>
          <a:ext cx="6830568" cy="1411678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Must recognize the importance of their spiritual condition first                                 </a:t>
          </a:r>
          <a:r>
            <a:rPr lang="en-US" sz="2600" b="1" i="1" kern="1200" dirty="0"/>
            <a:t>(Mt 6:33; Rom 6:23; Eph 2:1-13; Col 3:2) </a:t>
          </a:r>
        </a:p>
      </dsp:txBody>
      <dsp:txXfrm>
        <a:off x="68912" y="2083412"/>
        <a:ext cx="6692744" cy="1273854"/>
      </dsp:txXfrm>
    </dsp:sp>
    <dsp:sp modelId="{7E52D99B-812E-4FF9-A053-F2A8C621C77C}">
      <dsp:nvSpPr>
        <dsp:cNvPr id="0" name=""/>
        <dsp:cNvSpPr/>
      </dsp:nvSpPr>
      <dsp:spPr>
        <a:xfrm>
          <a:off x="0" y="3501059"/>
          <a:ext cx="6830568" cy="1411678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Must obediently follow Jesus’ commands        </a:t>
          </a:r>
          <a:r>
            <a:rPr lang="en-US" sz="2700" b="1" i="1" kern="1200" dirty="0"/>
            <a:t>(</a:t>
          </a:r>
          <a:r>
            <a:rPr lang="en-US" sz="2600" b="1" i="1" kern="1200" dirty="0"/>
            <a:t>Lk 6:46; Jn 14:15; Acts 5:29; Heb 5:9)</a:t>
          </a:r>
        </a:p>
      </dsp:txBody>
      <dsp:txXfrm>
        <a:off x="68912" y="3569971"/>
        <a:ext cx="6692744" cy="1273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06EB5-CC83-4246-9CE7-0C841CDAD7E9}">
      <dsp:nvSpPr>
        <dsp:cNvPr id="0" name=""/>
        <dsp:cNvSpPr/>
      </dsp:nvSpPr>
      <dsp:spPr>
        <a:xfrm>
          <a:off x="0" y="816322"/>
          <a:ext cx="6830568" cy="11752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Had faithful friends</a:t>
          </a:r>
        </a:p>
      </dsp:txBody>
      <dsp:txXfrm>
        <a:off x="57372" y="873694"/>
        <a:ext cx="6715824" cy="1060520"/>
      </dsp:txXfrm>
    </dsp:sp>
    <dsp:sp modelId="{1CF1465E-D0CC-417B-BD5A-001BE9E95CCF}">
      <dsp:nvSpPr>
        <dsp:cNvPr id="0" name=""/>
        <dsp:cNvSpPr/>
      </dsp:nvSpPr>
      <dsp:spPr>
        <a:xfrm>
          <a:off x="0" y="2132707"/>
          <a:ext cx="6830568" cy="1175264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Was healed spiritually</a:t>
          </a:r>
        </a:p>
      </dsp:txBody>
      <dsp:txXfrm>
        <a:off x="57372" y="2190079"/>
        <a:ext cx="6715824" cy="1060520"/>
      </dsp:txXfrm>
    </dsp:sp>
    <dsp:sp modelId="{6954F21B-1F68-4089-8E31-F643B325BC57}">
      <dsp:nvSpPr>
        <dsp:cNvPr id="0" name=""/>
        <dsp:cNvSpPr/>
      </dsp:nvSpPr>
      <dsp:spPr>
        <a:xfrm>
          <a:off x="0" y="3449092"/>
          <a:ext cx="6830568" cy="1175264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Was healed physically</a:t>
          </a:r>
        </a:p>
      </dsp:txBody>
      <dsp:txXfrm>
        <a:off x="57372" y="3506464"/>
        <a:ext cx="6715824" cy="1060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06EB5-CC83-4246-9CE7-0C841CDAD7E9}">
      <dsp:nvSpPr>
        <dsp:cNvPr id="0" name=""/>
        <dsp:cNvSpPr/>
      </dsp:nvSpPr>
      <dsp:spPr>
        <a:xfrm>
          <a:off x="0" y="30689"/>
          <a:ext cx="6830568" cy="1710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Obeyed Christ immediately</a:t>
          </a:r>
        </a:p>
      </dsp:txBody>
      <dsp:txXfrm>
        <a:off x="83502" y="114191"/>
        <a:ext cx="6663564" cy="1543536"/>
      </dsp:txXfrm>
    </dsp:sp>
    <dsp:sp modelId="{1CF1465E-D0CC-417B-BD5A-001BE9E95CCF}">
      <dsp:nvSpPr>
        <dsp:cNvPr id="0" name=""/>
        <dsp:cNvSpPr/>
      </dsp:nvSpPr>
      <dsp:spPr>
        <a:xfrm>
          <a:off x="0" y="1865069"/>
          <a:ext cx="6830568" cy="1710540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Walked away fully healed </a:t>
          </a:r>
        </a:p>
      </dsp:txBody>
      <dsp:txXfrm>
        <a:off x="83502" y="1948571"/>
        <a:ext cx="6663564" cy="1543536"/>
      </dsp:txXfrm>
    </dsp:sp>
    <dsp:sp modelId="{6954F21B-1F68-4089-8E31-F643B325BC57}">
      <dsp:nvSpPr>
        <dsp:cNvPr id="0" name=""/>
        <dsp:cNvSpPr/>
      </dsp:nvSpPr>
      <dsp:spPr>
        <a:xfrm>
          <a:off x="0" y="3699449"/>
          <a:ext cx="6830568" cy="1710540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Is an example for us today</a:t>
          </a:r>
        </a:p>
      </dsp:txBody>
      <dsp:txXfrm>
        <a:off x="83502" y="3782951"/>
        <a:ext cx="6663564" cy="15435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AC0BF-85A1-4569-B004-6FD04F676AA4}">
      <dsp:nvSpPr>
        <dsp:cNvPr id="0" name=""/>
        <dsp:cNvSpPr/>
      </dsp:nvSpPr>
      <dsp:spPr>
        <a:xfrm>
          <a:off x="0" y="27270"/>
          <a:ext cx="6830568" cy="17339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Are in need of help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1" kern="1200" dirty="0"/>
            <a:t>(Rom 3:23; 6:23)</a:t>
          </a:r>
        </a:p>
      </dsp:txBody>
      <dsp:txXfrm>
        <a:off x="84644" y="111914"/>
        <a:ext cx="6661280" cy="1564651"/>
      </dsp:txXfrm>
    </dsp:sp>
    <dsp:sp modelId="{63A8AEDA-0BA3-4444-A963-715177C89F83}">
      <dsp:nvSpPr>
        <dsp:cNvPr id="0" name=""/>
        <dsp:cNvSpPr/>
      </dsp:nvSpPr>
      <dsp:spPr>
        <a:xfrm>
          <a:off x="0" y="1853370"/>
          <a:ext cx="6830568" cy="1733939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Cannot cure themselves                </a:t>
          </a:r>
          <a:r>
            <a:rPr lang="en-US" sz="3200" b="1" i="1" kern="1200" dirty="0"/>
            <a:t>(Heb 10:1-4)</a:t>
          </a:r>
        </a:p>
      </dsp:txBody>
      <dsp:txXfrm>
        <a:off x="84644" y="1938014"/>
        <a:ext cx="6661280" cy="1564651"/>
      </dsp:txXfrm>
    </dsp:sp>
    <dsp:sp modelId="{7E52D99B-812E-4FF9-A053-F2A8C621C77C}">
      <dsp:nvSpPr>
        <dsp:cNvPr id="0" name=""/>
        <dsp:cNvSpPr/>
      </dsp:nvSpPr>
      <dsp:spPr>
        <a:xfrm>
          <a:off x="0" y="3679470"/>
          <a:ext cx="6830568" cy="1733939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Need a cure only Jesus can provide                                             </a:t>
          </a:r>
          <a:r>
            <a:rPr lang="en-US" sz="3200" b="1" i="1" kern="1200" dirty="0"/>
            <a:t>(Heb 10:11-14)</a:t>
          </a:r>
        </a:p>
      </dsp:txBody>
      <dsp:txXfrm>
        <a:off x="84644" y="3764114"/>
        <a:ext cx="6661280" cy="15646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06EB5-CC83-4246-9CE7-0C841CDAD7E9}">
      <dsp:nvSpPr>
        <dsp:cNvPr id="0" name=""/>
        <dsp:cNvSpPr/>
      </dsp:nvSpPr>
      <dsp:spPr>
        <a:xfrm>
          <a:off x="0" y="774899"/>
          <a:ext cx="6830568" cy="1235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Need faithful friends                  </a:t>
          </a:r>
          <a:r>
            <a:rPr lang="en-US" sz="3200" b="1" i="1" kern="1200" dirty="0"/>
            <a:t>(Prov 12:26, 27:17; 1 Cor 15:33)</a:t>
          </a:r>
        </a:p>
      </dsp:txBody>
      <dsp:txXfrm>
        <a:off x="60313" y="835212"/>
        <a:ext cx="6709942" cy="1114894"/>
      </dsp:txXfrm>
    </dsp:sp>
    <dsp:sp modelId="{1CF1465E-D0CC-417B-BD5A-001BE9E95CCF}">
      <dsp:nvSpPr>
        <dsp:cNvPr id="0" name=""/>
        <dsp:cNvSpPr/>
      </dsp:nvSpPr>
      <dsp:spPr>
        <a:xfrm>
          <a:off x="0" y="2102579"/>
          <a:ext cx="6830568" cy="1235520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Can be healed spiritually         </a:t>
          </a:r>
          <a:r>
            <a:rPr lang="en-US" sz="3200" b="1" i="1" kern="1200" dirty="0"/>
            <a:t>(Mark 2:17)</a:t>
          </a:r>
        </a:p>
      </dsp:txBody>
      <dsp:txXfrm>
        <a:off x="60313" y="2162892"/>
        <a:ext cx="6709942" cy="1114894"/>
      </dsp:txXfrm>
    </dsp:sp>
    <dsp:sp modelId="{6954F21B-1F68-4089-8E31-F643B325BC57}">
      <dsp:nvSpPr>
        <dsp:cNvPr id="0" name=""/>
        <dsp:cNvSpPr/>
      </dsp:nvSpPr>
      <dsp:spPr>
        <a:xfrm>
          <a:off x="0" y="3439898"/>
          <a:ext cx="6830568" cy="1235520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Can</a:t>
          </a:r>
          <a:r>
            <a:rPr lang="en-US" sz="3200" kern="1200" baseline="0" dirty="0"/>
            <a:t> pray for physical healing    </a:t>
          </a:r>
          <a:r>
            <a:rPr lang="en-US" sz="3200" b="1" i="1" kern="1200" baseline="0" dirty="0"/>
            <a:t>(Jam 5:14-16; 3 Jn 1:2) </a:t>
          </a:r>
          <a:endParaRPr lang="en-US" sz="3200" b="1" i="1" kern="1200" dirty="0"/>
        </a:p>
      </dsp:txBody>
      <dsp:txXfrm>
        <a:off x="60313" y="3500211"/>
        <a:ext cx="6709942" cy="11148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06EB5-CC83-4246-9CE7-0C841CDAD7E9}">
      <dsp:nvSpPr>
        <dsp:cNvPr id="0" name=""/>
        <dsp:cNvSpPr/>
      </dsp:nvSpPr>
      <dsp:spPr>
        <a:xfrm>
          <a:off x="0" y="653309"/>
          <a:ext cx="6830568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Must obey Christ immediately    </a:t>
          </a:r>
          <a:r>
            <a:rPr lang="en-US" sz="3400" b="1" i="1" kern="1200" dirty="0"/>
            <a:t>(Jn 3:36; Mt 7:21-28, 24:36-44)</a:t>
          </a:r>
        </a:p>
      </dsp:txBody>
      <dsp:txXfrm>
        <a:off x="64083" y="717392"/>
        <a:ext cx="6702402" cy="1184574"/>
      </dsp:txXfrm>
    </dsp:sp>
    <dsp:sp modelId="{1CF1465E-D0CC-417B-BD5A-001BE9E95CCF}">
      <dsp:nvSpPr>
        <dsp:cNvPr id="0" name=""/>
        <dsp:cNvSpPr/>
      </dsp:nvSpPr>
      <dsp:spPr>
        <a:xfrm>
          <a:off x="0" y="2063970"/>
          <a:ext cx="6830568" cy="1312740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Can walk away fully healed       </a:t>
          </a:r>
          <a:r>
            <a:rPr lang="en-US" sz="3400" b="1" i="1" kern="1200" dirty="0"/>
            <a:t>(Acts 2:38, 22:16; 1 Cor 6:9-11) </a:t>
          </a:r>
        </a:p>
      </dsp:txBody>
      <dsp:txXfrm>
        <a:off x="64083" y="2128053"/>
        <a:ext cx="6702402" cy="1184574"/>
      </dsp:txXfrm>
    </dsp:sp>
    <dsp:sp modelId="{6954F21B-1F68-4089-8E31-F643B325BC57}">
      <dsp:nvSpPr>
        <dsp:cNvPr id="0" name=""/>
        <dsp:cNvSpPr/>
      </dsp:nvSpPr>
      <dsp:spPr>
        <a:xfrm>
          <a:off x="0" y="3474630"/>
          <a:ext cx="6830568" cy="1312740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Can be an example for others </a:t>
          </a:r>
          <a:r>
            <a:rPr lang="en-US" sz="3400" b="1" i="1" kern="1200" dirty="0"/>
            <a:t>(Mt 5:14-16; 1 Tim 4:12)</a:t>
          </a:r>
        </a:p>
      </dsp:txBody>
      <dsp:txXfrm>
        <a:off x="64083" y="3538713"/>
        <a:ext cx="6702402" cy="11845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AC0BF-85A1-4569-B004-6FD04F676AA4}">
      <dsp:nvSpPr>
        <dsp:cNvPr id="0" name=""/>
        <dsp:cNvSpPr/>
      </dsp:nvSpPr>
      <dsp:spPr>
        <a:xfrm>
          <a:off x="0" y="34227"/>
          <a:ext cx="6830568" cy="17081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Put others first</a:t>
          </a:r>
        </a:p>
      </dsp:txBody>
      <dsp:txXfrm>
        <a:off x="83387" y="117614"/>
        <a:ext cx="6663794" cy="1541407"/>
      </dsp:txXfrm>
    </dsp:sp>
    <dsp:sp modelId="{63A8AEDA-0BA3-4444-A963-715177C89F83}">
      <dsp:nvSpPr>
        <dsp:cNvPr id="0" name=""/>
        <dsp:cNvSpPr/>
      </dsp:nvSpPr>
      <dsp:spPr>
        <a:xfrm>
          <a:off x="0" y="1866249"/>
          <a:ext cx="6830568" cy="1708181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Had an active faith</a:t>
          </a:r>
        </a:p>
      </dsp:txBody>
      <dsp:txXfrm>
        <a:off x="83387" y="1949636"/>
        <a:ext cx="6663794" cy="1541407"/>
      </dsp:txXfrm>
    </dsp:sp>
    <dsp:sp modelId="{7E52D99B-812E-4FF9-A053-F2A8C621C77C}">
      <dsp:nvSpPr>
        <dsp:cNvPr id="0" name=""/>
        <dsp:cNvSpPr/>
      </dsp:nvSpPr>
      <dsp:spPr>
        <a:xfrm>
          <a:off x="0" y="3698270"/>
          <a:ext cx="6830568" cy="1708181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Were rewarded for their faith</a:t>
          </a:r>
        </a:p>
      </dsp:txBody>
      <dsp:txXfrm>
        <a:off x="83387" y="3781657"/>
        <a:ext cx="6663794" cy="15414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AC0BF-85A1-4569-B004-6FD04F676AA4}">
      <dsp:nvSpPr>
        <dsp:cNvPr id="0" name=""/>
        <dsp:cNvSpPr/>
      </dsp:nvSpPr>
      <dsp:spPr>
        <a:xfrm>
          <a:off x="0" y="44819"/>
          <a:ext cx="6830568" cy="1722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Are to look out for the interest of others                                               </a:t>
          </a:r>
          <a:r>
            <a:rPr lang="en-US" sz="3200" b="1" i="1" kern="1200" dirty="0"/>
            <a:t>(Phil 2:1-4)</a:t>
          </a:r>
        </a:p>
      </dsp:txBody>
      <dsp:txXfrm>
        <a:off x="84073" y="128892"/>
        <a:ext cx="6662422" cy="1554094"/>
      </dsp:txXfrm>
    </dsp:sp>
    <dsp:sp modelId="{63A8AEDA-0BA3-4444-A963-715177C89F83}">
      <dsp:nvSpPr>
        <dsp:cNvPr id="0" name=""/>
        <dsp:cNvSpPr/>
      </dsp:nvSpPr>
      <dsp:spPr>
        <a:xfrm>
          <a:off x="0" y="1859220"/>
          <a:ext cx="6830568" cy="1722240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Must have an active faith              </a:t>
          </a:r>
          <a:r>
            <a:rPr lang="en-US" sz="3200" b="1" i="1" kern="1200" dirty="0"/>
            <a:t>(Jam 2:14-26)</a:t>
          </a:r>
        </a:p>
      </dsp:txBody>
      <dsp:txXfrm>
        <a:off x="84073" y="1943293"/>
        <a:ext cx="6662422" cy="1554094"/>
      </dsp:txXfrm>
    </dsp:sp>
    <dsp:sp modelId="{7E52D99B-812E-4FF9-A053-F2A8C621C77C}">
      <dsp:nvSpPr>
        <dsp:cNvPr id="0" name=""/>
        <dsp:cNvSpPr/>
      </dsp:nvSpPr>
      <dsp:spPr>
        <a:xfrm>
          <a:off x="0" y="3673620"/>
          <a:ext cx="6830568" cy="1722240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Have the opportunity to be rewarded fort their faith                </a:t>
          </a:r>
          <a:r>
            <a:rPr lang="en-US" sz="3200" b="1" i="1" kern="1200" dirty="0"/>
            <a:t>(Phil 3:12-14; Rev 2:10)</a:t>
          </a:r>
        </a:p>
      </dsp:txBody>
      <dsp:txXfrm>
        <a:off x="84073" y="3757693"/>
        <a:ext cx="6662422" cy="15540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AC0BF-85A1-4569-B004-6FD04F676AA4}">
      <dsp:nvSpPr>
        <dsp:cNvPr id="0" name=""/>
        <dsp:cNvSpPr/>
      </dsp:nvSpPr>
      <dsp:spPr>
        <a:xfrm>
          <a:off x="0" y="284098"/>
          <a:ext cx="6830568" cy="15492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Preached the word to them</a:t>
          </a:r>
        </a:p>
      </dsp:txBody>
      <dsp:txXfrm>
        <a:off x="75630" y="359728"/>
        <a:ext cx="6679308" cy="1398021"/>
      </dsp:txXfrm>
    </dsp:sp>
    <dsp:sp modelId="{63A8AEDA-0BA3-4444-A963-715177C89F83}">
      <dsp:nvSpPr>
        <dsp:cNvPr id="0" name=""/>
        <dsp:cNvSpPr/>
      </dsp:nvSpPr>
      <dsp:spPr>
        <a:xfrm>
          <a:off x="0" y="1945699"/>
          <a:ext cx="6830568" cy="1549281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Showed the importance of spiritual hearing vs physical</a:t>
          </a:r>
        </a:p>
      </dsp:txBody>
      <dsp:txXfrm>
        <a:off x="75630" y="2021329"/>
        <a:ext cx="6679308" cy="1398021"/>
      </dsp:txXfrm>
    </dsp:sp>
    <dsp:sp modelId="{7E52D99B-812E-4FF9-A053-F2A8C621C77C}">
      <dsp:nvSpPr>
        <dsp:cNvPr id="0" name=""/>
        <dsp:cNvSpPr/>
      </dsp:nvSpPr>
      <dsp:spPr>
        <a:xfrm>
          <a:off x="0" y="3607300"/>
          <a:ext cx="6830568" cy="1549281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Gave instruction and expected obedience</a:t>
          </a:r>
        </a:p>
      </dsp:txBody>
      <dsp:txXfrm>
        <a:off x="75630" y="3682930"/>
        <a:ext cx="6679308" cy="1398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47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2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7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6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6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4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3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5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7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8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6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rk 2,1-12. | Digital Catholic Missionaries (DCM)">
            <a:extLst>
              <a:ext uri="{FF2B5EF4-FFF2-40B4-BE49-F238E27FC236}">
                <a16:creationId xmlns:a16="http://schemas.microsoft.com/office/drawing/2014/main" id="{F74C2357-C660-416A-A1F4-F1F8081F51F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5" r="28982" b="7828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6FDB44-BB11-4887-AFED-B6DE6FCE0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/>
              <a:t>A Paralytic, His Friends, and a Physician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9260F-95EE-4D05-80A7-A6E8C63BD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54" name="Rectangle 3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4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259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4FBB9-A8A6-4792-859F-4BE0B99D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The Physician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3" name="Content Placeholder 6">
            <a:extLst>
              <a:ext uri="{FF2B5EF4-FFF2-40B4-BE49-F238E27FC236}">
                <a16:creationId xmlns:a16="http://schemas.microsoft.com/office/drawing/2014/main" id="{294D4354-680C-40B3-B0BC-D3C1EF8F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729889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13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4FBB9-A8A6-4792-859F-4BE0B99D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People today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3" name="Content Placeholder 6">
            <a:extLst>
              <a:ext uri="{FF2B5EF4-FFF2-40B4-BE49-F238E27FC236}">
                <a16:creationId xmlns:a16="http://schemas.microsoft.com/office/drawing/2014/main" id="{294D4354-680C-40B3-B0BC-D3C1EF8F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110192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19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4FBB9-A8A6-4792-859F-4BE0B99D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/>
              <a:t>The Paralytic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3" name="Content Placeholder 6">
            <a:extLst>
              <a:ext uri="{FF2B5EF4-FFF2-40B4-BE49-F238E27FC236}">
                <a16:creationId xmlns:a16="http://schemas.microsoft.com/office/drawing/2014/main" id="{294D4354-680C-40B3-B0BC-D3C1EF8F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669956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554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4FBB9-A8A6-4792-859F-4BE0B99D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/>
              <a:t>The Paralytic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3" name="Content Placeholder 6">
            <a:extLst>
              <a:ext uri="{FF2B5EF4-FFF2-40B4-BE49-F238E27FC236}">
                <a16:creationId xmlns:a16="http://schemas.microsoft.com/office/drawing/2014/main" id="{294D4354-680C-40B3-B0BC-D3C1EF8F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161736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7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4FBB9-A8A6-4792-859F-4BE0B99D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/>
              <a:t>The Paralytic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3" name="Content Placeholder 6">
            <a:extLst>
              <a:ext uri="{FF2B5EF4-FFF2-40B4-BE49-F238E27FC236}">
                <a16:creationId xmlns:a16="http://schemas.microsoft.com/office/drawing/2014/main" id="{294D4354-680C-40B3-B0BC-D3C1EF8F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751149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743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4FBB9-A8A6-4792-859F-4BE0B99D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People today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3" name="Content Placeholder 6">
            <a:extLst>
              <a:ext uri="{FF2B5EF4-FFF2-40B4-BE49-F238E27FC236}">
                <a16:creationId xmlns:a16="http://schemas.microsoft.com/office/drawing/2014/main" id="{294D4354-680C-40B3-B0BC-D3C1EF8F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907867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84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4FBB9-A8A6-4792-859F-4BE0B99D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People Today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3" name="Content Placeholder 6">
            <a:extLst>
              <a:ext uri="{FF2B5EF4-FFF2-40B4-BE49-F238E27FC236}">
                <a16:creationId xmlns:a16="http://schemas.microsoft.com/office/drawing/2014/main" id="{294D4354-680C-40B3-B0BC-D3C1EF8F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88960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015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4FBB9-A8A6-4792-859F-4BE0B99D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People Today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3" name="Content Placeholder 6">
            <a:extLst>
              <a:ext uri="{FF2B5EF4-FFF2-40B4-BE49-F238E27FC236}">
                <a16:creationId xmlns:a16="http://schemas.microsoft.com/office/drawing/2014/main" id="{294D4354-680C-40B3-B0BC-D3C1EF8F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804331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2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4FBB9-A8A6-4792-859F-4BE0B99D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His Friends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3" name="Content Placeholder 6">
            <a:extLst>
              <a:ext uri="{FF2B5EF4-FFF2-40B4-BE49-F238E27FC236}">
                <a16:creationId xmlns:a16="http://schemas.microsoft.com/office/drawing/2014/main" id="{294D4354-680C-40B3-B0BC-D3C1EF8F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285030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59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4FBB9-A8A6-4792-859F-4BE0B99D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People Today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3" name="Content Placeholder 6">
            <a:extLst>
              <a:ext uri="{FF2B5EF4-FFF2-40B4-BE49-F238E27FC236}">
                <a16:creationId xmlns:a16="http://schemas.microsoft.com/office/drawing/2014/main" id="{294D4354-680C-40B3-B0BC-D3C1EF8F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67638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59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3" grpId="0">
        <p:bldAsOne/>
      </p:bldGraphic>
    </p:bldLst>
  </p:timing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295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Calibri</vt:lpstr>
      <vt:lpstr>AccentBoxVTI</vt:lpstr>
      <vt:lpstr>A Paralytic, His Friends, and a Physician</vt:lpstr>
      <vt:lpstr>The Paralytic</vt:lpstr>
      <vt:lpstr>The Paralytic</vt:lpstr>
      <vt:lpstr>The Paralytic</vt:lpstr>
      <vt:lpstr>People today</vt:lpstr>
      <vt:lpstr>People Today</vt:lpstr>
      <vt:lpstr>People Today</vt:lpstr>
      <vt:lpstr>His Friends</vt:lpstr>
      <vt:lpstr>People Today</vt:lpstr>
      <vt:lpstr>The Physician</vt:lpstr>
      <vt:lpstr>People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Paralytic, His Friends, and a Physician</dc:title>
  <dc:creator>Rob Miller</dc:creator>
  <cp:lastModifiedBy>Rob Miller</cp:lastModifiedBy>
  <cp:revision>16</cp:revision>
  <dcterms:created xsi:type="dcterms:W3CDTF">2020-06-04T19:43:22Z</dcterms:created>
  <dcterms:modified xsi:type="dcterms:W3CDTF">2020-06-05T02:27:47Z</dcterms:modified>
</cp:coreProperties>
</file>