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1072F-5A99-4987-ABAE-308AF0DC069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D6DF4435-2E4E-4FBE-ACE5-2CD2BBA6837A}">
      <dgm:prSet/>
      <dgm:spPr/>
      <dgm:t>
        <a:bodyPr/>
        <a:lstStyle/>
        <a:p>
          <a:endParaRPr lang="en-US" dirty="0"/>
        </a:p>
      </dgm:t>
    </dgm:pt>
    <dgm:pt modelId="{77FADAFF-47A1-4E4E-BB8D-4BD9CD197909}" type="parTrans" cxnId="{39FBC6B7-012D-4523-8CB1-89138D99B58E}">
      <dgm:prSet/>
      <dgm:spPr/>
      <dgm:t>
        <a:bodyPr/>
        <a:lstStyle/>
        <a:p>
          <a:endParaRPr lang="en-US"/>
        </a:p>
      </dgm:t>
    </dgm:pt>
    <dgm:pt modelId="{76F244E9-E17D-4BAC-95DD-B9127E2B6A24}" type="sibTrans" cxnId="{39FBC6B7-012D-4523-8CB1-89138D99B58E}">
      <dgm:prSet/>
      <dgm:spPr/>
      <dgm:t>
        <a:bodyPr/>
        <a:lstStyle/>
        <a:p>
          <a:endParaRPr lang="en-US"/>
        </a:p>
      </dgm:t>
    </dgm:pt>
    <dgm:pt modelId="{E0F55648-5C73-43C9-9468-321B03A517CE}">
      <dgm:prSet/>
      <dgm:spPr/>
      <dgm:t>
        <a:bodyPr/>
        <a:lstStyle/>
        <a:p>
          <a:endParaRPr lang="en-US" dirty="0"/>
        </a:p>
      </dgm:t>
    </dgm:pt>
    <dgm:pt modelId="{26C2023D-7F43-4039-AA68-AB179D760653}" type="parTrans" cxnId="{7AC5D79F-A292-428A-927B-4A6FB86F4F11}">
      <dgm:prSet/>
      <dgm:spPr/>
      <dgm:t>
        <a:bodyPr/>
        <a:lstStyle/>
        <a:p>
          <a:endParaRPr lang="en-US"/>
        </a:p>
      </dgm:t>
    </dgm:pt>
    <dgm:pt modelId="{E276E428-6AA7-4361-AE1D-802A319E8F01}" type="sibTrans" cxnId="{7AC5D79F-A292-428A-927B-4A6FB86F4F11}">
      <dgm:prSet/>
      <dgm:spPr/>
      <dgm:t>
        <a:bodyPr/>
        <a:lstStyle/>
        <a:p>
          <a:endParaRPr lang="en-US"/>
        </a:p>
      </dgm:t>
    </dgm:pt>
    <dgm:pt modelId="{BCAED596-05B7-48D7-A279-BFF790270280}">
      <dgm:prSet/>
      <dgm:spPr/>
      <dgm:t>
        <a:bodyPr/>
        <a:lstStyle/>
        <a:p>
          <a:endParaRPr lang="en-US" dirty="0"/>
        </a:p>
      </dgm:t>
    </dgm:pt>
    <dgm:pt modelId="{0BBD677F-902D-4933-8288-65C7C5F02A12}" type="parTrans" cxnId="{81DAD77A-75D2-4489-B584-F80B6A113639}">
      <dgm:prSet/>
      <dgm:spPr/>
      <dgm:t>
        <a:bodyPr/>
        <a:lstStyle/>
        <a:p>
          <a:endParaRPr lang="en-US"/>
        </a:p>
      </dgm:t>
    </dgm:pt>
    <dgm:pt modelId="{94F11C68-2FF1-45A5-96CE-B427870265FF}" type="sibTrans" cxnId="{81DAD77A-75D2-4489-B584-F80B6A113639}">
      <dgm:prSet/>
      <dgm:spPr/>
      <dgm:t>
        <a:bodyPr/>
        <a:lstStyle/>
        <a:p>
          <a:endParaRPr lang="en-US"/>
        </a:p>
      </dgm:t>
    </dgm:pt>
    <dgm:pt modelId="{2A71EDC6-4D5A-49EF-B10E-3A7ADE0C49D2}">
      <dgm:prSet/>
      <dgm:spPr/>
      <dgm:t>
        <a:bodyPr/>
        <a:lstStyle/>
        <a:p>
          <a:endParaRPr lang="en-US" dirty="0"/>
        </a:p>
      </dgm:t>
    </dgm:pt>
    <dgm:pt modelId="{7DC90EDE-9209-4666-A33E-8B12C22D1462}" type="parTrans" cxnId="{67908EB9-B6DC-4C07-B68E-EE0509FA940B}">
      <dgm:prSet/>
      <dgm:spPr/>
      <dgm:t>
        <a:bodyPr/>
        <a:lstStyle/>
        <a:p>
          <a:endParaRPr lang="en-US"/>
        </a:p>
      </dgm:t>
    </dgm:pt>
    <dgm:pt modelId="{762F5098-643C-44B2-BBFB-426E40A8DEEF}" type="sibTrans" cxnId="{67908EB9-B6DC-4C07-B68E-EE0509FA940B}">
      <dgm:prSet/>
      <dgm:spPr/>
      <dgm:t>
        <a:bodyPr/>
        <a:lstStyle/>
        <a:p>
          <a:endParaRPr lang="en-US"/>
        </a:p>
      </dgm:t>
    </dgm:pt>
    <dgm:pt modelId="{D6F5995E-5F6C-4328-AD8A-D461DD3BC79B}" type="pres">
      <dgm:prSet presAssocID="{4161072F-5A99-4987-ABAE-308AF0DC0699}" presName="linear" presStyleCnt="0">
        <dgm:presLayoutVars>
          <dgm:animLvl val="lvl"/>
          <dgm:resizeHandles val="exact"/>
        </dgm:presLayoutVars>
      </dgm:prSet>
      <dgm:spPr/>
    </dgm:pt>
    <dgm:pt modelId="{DE3CF7C0-130F-4E3A-BF55-3F48138B1574}" type="pres">
      <dgm:prSet presAssocID="{D6DF4435-2E4E-4FBE-ACE5-2CD2BBA6837A}" presName="parentText" presStyleLbl="node1" presStyleIdx="0" presStyleCnt="4" custLinFactNeighborX="-6" custLinFactNeighborY="19311">
        <dgm:presLayoutVars>
          <dgm:chMax val="0"/>
          <dgm:bulletEnabled val="1"/>
        </dgm:presLayoutVars>
      </dgm:prSet>
      <dgm:spPr/>
    </dgm:pt>
    <dgm:pt modelId="{CBC97DD8-7A86-400D-849C-2117055C7E4A}" type="pres">
      <dgm:prSet presAssocID="{76F244E9-E17D-4BAC-95DD-B9127E2B6A24}" presName="spacer" presStyleCnt="0"/>
      <dgm:spPr/>
    </dgm:pt>
    <dgm:pt modelId="{C0EA3684-378C-404A-AE67-EFCFF6F57431}" type="pres">
      <dgm:prSet presAssocID="{E0F55648-5C73-43C9-9468-321B03A517CE}" presName="parentText" presStyleLbl="node1" presStyleIdx="1" presStyleCnt="4" custScaleY="94190">
        <dgm:presLayoutVars>
          <dgm:chMax val="0"/>
          <dgm:bulletEnabled val="1"/>
        </dgm:presLayoutVars>
      </dgm:prSet>
      <dgm:spPr/>
    </dgm:pt>
    <dgm:pt modelId="{6C5CF15A-F1E2-4F4E-A9B6-6105D1196056}" type="pres">
      <dgm:prSet presAssocID="{E276E428-6AA7-4361-AE1D-802A319E8F01}" presName="spacer" presStyleCnt="0"/>
      <dgm:spPr/>
    </dgm:pt>
    <dgm:pt modelId="{0EE825A6-96B8-4466-BD41-0D6434FD3C1E}" type="pres">
      <dgm:prSet presAssocID="{BCAED596-05B7-48D7-A279-BFF790270280}" presName="parentText" presStyleLbl="node1" presStyleIdx="2" presStyleCnt="4" custLinFactNeighborX="-96424" custLinFactNeighborY="-70354">
        <dgm:presLayoutVars>
          <dgm:chMax val="0"/>
          <dgm:bulletEnabled val="1"/>
        </dgm:presLayoutVars>
      </dgm:prSet>
      <dgm:spPr/>
    </dgm:pt>
    <dgm:pt modelId="{8BE93DA4-27D6-4EB9-9031-934A4C003F06}" type="pres">
      <dgm:prSet presAssocID="{94F11C68-2FF1-45A5-96CE-B427870265FF}" presName="spacer" presStyleCnt="0"/>
      <dgm:spPr/>
    </dgm:pt>
    <dgm:pt modelId="{65B9B14D-40C8-4B88-A92B-C1045D869398}" type="pres">
      <dgm:prSet presAssocID="{2A71EDC6-4D5A-49EF-B10E-3A7ADE0C49D2}" presName="parentText" presStyleLbl="node1" presStyleIdx="3" presStyleCnt="4">
        <dgm:presLayoutVars>
          <dgm:chMax val="0"/>
          <dgm:bulletEnabled val="1"/>
        </dgm:presLayoutVars>
      </dgm:prSet>
      <dgm:spPr/>
    </dgm:pt>
  </dgm:ptLst>
  <dgm:cxnLst>
    <dgm:cxn modelId="{ED19320D-219A-4B85-BD6D-7D1E1573CCCC}" type="presOf" srcId="{E0F55648-5C73-43C9-9468-321B03A517CE}" destId="{C0EA3684-378C-404A-AE67-EFCFF6F57431}" srcOrd="0" destOrd="0" presId="urn:microsoft.com/office/officeart/2005/8/layout/vList2"/>
    <dgm:cxn modelId="{01F6AA57-3E24-46ED-903A-0AFD057DC23A}" type="presOf" srcId="{2A71EDC6-4D5A-49EF-B10E-3A7ADE0C49D2}" destId="{65B9B14D-40C8-4B88-A92B-C1045D869398}" srcOrd="0" destOrd="0" presId="urn:microsoft.com/office/officeart/2005/8/layout/vList2"/>
    <dgm:cxn modelId="{81DAD77A-75D2-4489-B584-F80B6A113639}" srcId="{4161072F-5A99-4987-ABAE-308AF0DC0699}" destId="{BCAED596-05B7-48D7-A279-BFF790270280}" srcOrd="2" destOrd="0" parTransId="{0BBD677F-902D-4933-8288-65C7C5F02A12}" sibTransId="{94F11C68-2FF1-45A5-96CE-B427870265FF}"/>
    <dgm:cxn modelId="{7AC5D79F-A292-428A-927B-4A6FB86F4F11}" srcId="{4161072F-5A99-4987-ABAE-308AF0DC0699}" destId="{E0F55648-5C73-43C9-9468-321B03A517CE}" srcOrd="1" destOrd="0" parTransId="{26C2023D-7F43-4039-AA68-AB179D760653}" sibTransId="{E276E428-6AA7-4361-AE1D-802A319E8F01}"/>
    <dgm:cxn modelId="{9B4B18B3-FCF4-4256-A877-2277C8F93A13}" type="presOf" srcId="{BCAED596-05B7-48D7-A279-BFF790270280}" destId="{0EE825A6-96B8-4466-BD41-0D6434FD3C1E}" srcOrd="0" destOrd="0" presId="urn:microsoft.com/office/officeart/2005/8/layout/vList2"/>
    <dgm:cxn modelId="{39FBC6B7-012D-4523-8CB1-89138D99B58E}" srcId="{4161072F-5A99-4987-ABAE-308AF0DC0699}" destId="{D6DF4435-2E4E-4FBE-ACE5-2CD2BBA6837A}" srcOrd="0" destOrd="0" parTransId="{77FADAFF-47A1-4E4E-BB8D-4BD9CD197909}" sibTransId="{76F244E9-E17D-4BAC-95DD-B9127E2B6A24}"/>
    <dgm:cxn modelId="{67908EB9-B6DC-4C07-B68E-EE0509FA940B}" srcId="{4161072F-5A99-4987-ABAE-308AF0DC0699}" destId="{2A71EDC6-4D5A-49EF-B10E-3A7ADE0C49D2}" srcOrd="3" destOrd="0" parTransId="{7DC90EDE-9209-4666-A33E-8B12C22D1462}" sibTransId="{762F5098-643C-44B2-BBFB-426E40A8DEEF}"/>
    <dgm:cxn modelId="{23A47AD3-454E-43F8-B8CB-90C7EC2A24F3}" type="presOf" srcId="{4161072F-5A99-4987-ABAE-308AF0DC0699}" destId="{D6F5995E-5F6C-4328-AD8A-D461DD3BC79B}" srcOrd="0" destOrd="0" presId="urn:microsoft.com/office/officeart/2005/8/layout/vList2"/>
    <dgm:cxn modelId="{D8F010FF-7DD9-406D-A61D-402AF059A07A}" type="presOf" srcId="{D6DF4435-2E4E-4FBE-ACE5-2CD2BBA6837A}" destId="{DE3CF7C0-130F-4E3A-BF55-3F48138B1574}" srcOrd="0" destOrd="0" presId="urn:microsoft.com/office/officeart/2005/8/layout/vList2"/>
    <dgm:cxn modelId="{2FAB86D4-FB17-4AE0-B16F-6999BDDB879D}" type="presParOf" srcId="{D6F5995E-5F6C-4328-AD8A-D461DD3BC79B}" destId="{DE3CF7C0-130F-4E3A-BF55-3F48138B1574}" srcOrd="0" destOrd="0" presId="urn:microsoft.com/office/officeart/2005/8/layout/vList2"/>
    <dgm:cxn modelId="{7D8235A2-EABE-44F9-A925-ECF47F8B8D3E}" type="presParOf" srcId="{D6F5995E-5F6C-4328-AD8A-D461DD3BC79B}" destId="{CBC97DD8-7A86-400D-849C-2117055C7E4A}" srcOrd="1" destOrd="0" presId="urn:microsoft.com/office/officeart/2005/8/layout/vList2"/>
    <dgm:cxn modelId="{B2D15CA3-64C2-4B04-B3BD-7B1C107BB014}" type="presParOf" srcId="{D6F5995E-5F6C-4328-AD8A-D461DD3BC79B}" destId="{C0EA3684-378C-404A-AE67-EFCFF6F57431}" srcOrd="2" destOrd="0" presId="urn:microsoft.com/office/officeart/2005/8/layout/vList2"/>
    <dgm:cxn modelId="{A5C9F08A-BFA9-4911-B3CD-7319B5108A3F}" type="presParOf" srcId="{D6F5995E-5F6C-4328-AD8A-D461DD3BC79B}" destId="{6C5CF15A-F1E2-4F4E-A9B6-6105D1196056}" srcOrd="3" destOrd="0" presId="urn:microsoft.com/office/officeart/2005/8/layout/vList2"/>
    <dgm:cxn modelId="{43E8A70A-8283-44F9-A0B9-4615AAED525F}" type="presParOf" srcId="{D6F5995E-5F6C-4328-AD8A-D461DD3BC79B}" destId="{0EE825A6-96B8-4466-BD41-0D6434FD3C1E}" srcOrd="4" destOrd="0" presId="urn:microsoft.com/office/officeart/2005/8/layout/vList2"/>
    <dgm:cxn modelId="{D8BC0DE2-E778-406C-90A6-651DFAD67C4B}" type="presParOf" srcId="{D6F5995E-5F6C-4328-AD8A-D461DD3BC79B}" destId="{8BE93DA4-27D6-4EB9-9031-934A4C003F06}" srcOrd="5" destOrd="0" presId="urn:microsoft.com/office/officeart/2005/8/layout/vList2"/>
    <dgm:cxn modelId="{0E562C6F-C628-4B6C-A7DD-C4F94C8CC3CE}" type="presParOf" srcId="{D6F5995E-5F6C-4328-AD8A-D461DD3BC79B}" destId="{65B9B14D-40C8-4B88-A92B-C1045D8693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1072F-5A99-4987-ABAE-308AF0DC069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D6DF4435-2E4E-4FBE-ACE5-2CD2BBA6837A}">
      <dgm:prSet/>
      <dgm:spPr/>
      <dgm:t>
        <a:bodyPr/>
        <a:lstStyle/>
        <a:p>
          <a:endParaRPr lang="en-US" dirty="0"/>
        </a:p>
      </dgm:t>
    </dgm:pt>
    <dgm:pt modelId="{77FADAFF-47A1-4E4E-BB8D-4BD9CD197909}" type="parTrans" cxnId="{39FBC6B7-012D-4523-8CB1-89138D99B58E}">
      <dgm:prSet/>
      <dgm:spPr/>
      <dgm:t>
        <a:bodyPr/>
        <a:lstStyle/>
        <a:p>
          <a:endParaRPr lang="en-US"/>
        </a:p>
      </dgm:t>
    </dgm:pt>
    <dgm:pt modelId="{76F244E9-E17D-4BAC-95DD-B9127E2B6A24}" type="sibTrans" cxnId="{39FBC6B7-012D-4523-8CB1-89138D99B58E}">
      <dgm:prSet/>
      <dgm:spPr/>
      <dgm:t>
        <a:bodyPr/>
        <a:lstStyle/>
        <a:p>
          <a:endParaRPr lang="en-US"/>
        </a:p>
      </dgm:t>
    </dgm:pt>
    <dgm:pt modelId="{E0F55648-5C73-43C9-9468-321B03A517CE}">
      <dgm:prSet/>
      <dgm:spPr/>
      <dgm:t>
        <a:bodyPr/>
        <a:lstStyle/>
        <a:p>
          <a:endParaRPr lang="en-US" dirty="0"/>
        </a:p>
      </dgm:t>
    </dgm:pt>
    <dgm:pt modelId="{26C2023D-7F43-4039-AA68-AB179D760653}" type="parTrans" cxnId="{7AC5D79F-A292-428A-927B-4A6FB86F4F11}">
      <dgm:prSet/>
      <dgm:spPr/>
      <dgm:t>
        <a:bodyPr/>
        <a:lstStyle/>
        <a:p>
          <a:endParaRPr lang="en-US"/>
        </a:p>
      </dgm:t>
    </dgm:pt>
    <dgm:pt modelId="{E276E428-6AA7-4361-AE1D-802A319E8F01}" type="sibTrans" cxnId="{7AC5D79F-A292-428A-927B-4A6FB86F4F11}">
      <dgm:prSet/>
      <dgm:spPr/>
      <dgm:t>
        <a:bodyPr/>
        <a:lstStyle/>
        <a:p>
          <a:endParaRPr lang="en-US"/>
        </a:p>
      </dgm:t>
    </dgm:pt>
    <dgm:pt modelId="{BCAED596-05B7-48D7-A279-BFF790270280}">
      <dgm:prSet/>
      <dgm:spPr/>
      <dgm:t>
        <a:bodyPr/>
        <a:lstStyle/>
        <a:p>
          <a:endParaRPr lang="en-US" dirty="0"/>
        </a:p>
      </dgm:t>
    </dgm:pt>
    <dgm:pt modelId="{0BBD677F-902D-4933-8288-65C7C5F02A12}" type="parTrans" cxnId="{81DAD77A-75D2-4489-B584-F80B6A113639}">
      <dgm:prSet/>
      <dgm:spPr/>
      <dgm:t>
        <a:bodyPr/>
        <a:lstStyle/>
        <a:p>
          <a:endParaRPr lang="en-US"/>
        </a:p>
      </dgm:t>
    </dgm:pt>
    <dgm:pt modelId="{94F11C68-2FF1-45A5-96CE-B427870265FF}" type="sibTrans" cxnId="{81DAD77A-75D2-4489-B584-F80B6A113639}">
      <dgm:prSet/>
      <dgm:spPr/>
      <dgm:t>
        <a:bodyPr/>
        <a:lstStyle/>
        <a:p>
          <a:endParaRPr lang="en-US"/>
        </a:p>
      </dgm:t>
    </dgm:pt>
    <dgm:pt modelId="{2A71EDC6-4D5A-49EF-B10E-3A7ADE0C49D2}">
      <dgm:prSet/>
      <dgm:spPr/>
      <dgm:t>
        <a:bodyPr/>
        <a:lstStyle/>
        <a:p>
          <a:endParaRPr lang="en-US" dirty="0"/>
        </a:p>
      </dgm:t>
    </dgm:pt>
    <dgm:pt modelId="{7DC90EDE-9209-4666-A33E-8B12C22D1462}" type="parTrans" cxnId="{67908EB9-B6DC-4C07-B68E-EE0509FA940B}">
      <dgm:prSet/>
      <dgm:spPr/>
      <dgm:t>
        <a:bodyPr/>
        <a:lstStyle/>
        <a:p>
          <a:endParaRPr lang="en-US"/>
        </a:p>
      </dgm:t>
    </dgm:pt>
    <dgm:pt modelId="{762F5098-643C-44B2-BBFB-426E40A8DEEF}" type="sibTrans" cxnId="{67908EB9-B6DC-4C07-B68E-EE0509FA940B}">
      <dgm:prSet/>
      <dgm:spPr/>
      <dgm:t>
        <a:bodyPr/>
        <a:lstStyle/>
        <a:p>
          <a:endParaRPr lang="en-US"/>
        </a:p>
      </dgm:t>
    </dgm:pt>
    <dgm:pt modelId="{D6F5995E-5F6C-4328-AD8A-D461DD3BC79B}" type="pres">
      <dgm:prSet presAssocID="{4161072F-5A99-4987-ABAE-308AF0DC0699}" presName="linear" presStyleCnt="0">
        <dgm:presLayoutVars>
          <dgm:animLvl val="lvl"/>
          <dgm:resizeHandles val="exact"/>
        </dgm:presLayoutVars>
      </dgm:prSet>
      <dgm:spPr/>
    </dgm:pt>
    <dgm:pt modelId="{DE3CF7C0-130F-4E3A-BF55-3F48138B1574}" type="pres">
      <dgm:prSet presAssocID="{D6DF4435-2E4E-4FBE-ACE5-2CD2BBA6837A}" presName="parentText" presStyleLbl="node1" presStyleIdx="0" presStyleCnt="4" custLinFactNeighborX="-6" custLinFactNeighborY="19311">
        <dgm:presLayoutVars>
          <dgm:chMax val="0"/>
          <dgm:bulletEnabled val="1"/>
        </dgm:presLayoutVars>
      </dgm:prSet>
      <dgm:spPr/>
    </dgm:pt>
    <dgm:pt modelId="{CBC97DD8-7A86-400D-849C-2117055C7E4A}" type="pres">
      <dgm:prSet presAssocID="{76F244E9-E17D-4BAC-95DD-B9127E2B6A24}" presName="spacer" presStyleCnt="0"/>
      <dgm:spPr/>
    </dgm:pt>
    <dgm:pt modelId="{C0EA3684-378C-404A-AE67-EFCFF6F57431}" type="pres">
      <dgm:prSet presAssocID="{E0F55648-5C73-43C9-9468-321B03A517CE}" presName="parentText" presStyleLbl="node1" presStyleIdx="1" presStyleCnt="4" custScaleY="94190">
        <dgm:presLayoutVars>
          <dgm:chMax val="0"/>
          <dgm:bulletEnabled val="1"/>
        </dgm:presLayoutVars>
      </dgm:prSet>
      <dgm:spPr/>
    </dgm:pt>
    <dgm:pt modelId="{6C5CF15A-F1E2-4F4E-A9B6-6105D1196056}" type="pres">
      <dgm:prSet presAssocID="{E276E428-6AA7-4361-AE1D-802A319E8F01}" presName="spacer" presStyleCnt="0"/>
      <dgm:spPr/>
    </dgm:pt>
    <dgm:pt modelId="{0EE825A6-96B8-4466-BD41-0D6434FD3C1E}" type="pres">
      <dgm:prSet presAssocID="{BCAED596-05B7-48D7-A279-BFF790270280}" presName="parentText" presStyleLbl="node1" presStyleIdx="2" presStyleCnt="4" custLinFactNeighborX="-96424" custLinFactNeighborY="-70354">
        <dgm:presLayoutVars>
          <dgm:chMax val="0"/>
          <dgm:bulletEnabled val="1"/>
        </dgm:presLayoutVars>
      </dgm:prSet>
      <dgm:spPr/>
    </dgm:pt>
    <dgm:pt modelId="{8BE93DA4-27D6-4EB9-9031-934A4C003F06}" type="pres">
      <dgm:prSet presAssocID="{94F11C68-2FF1-45A5-96CE-B427870265FF}" presName="spacer" presStyleCnt="0"/>
      <dgm:spPr/>
    </dgm:pt>
    <dgm:pt modelId="{65B9B14D-40C8-4B88-A92B-C1045D869398}" type="pres">
      <dgm:prSet presAssocID="{2A71EDC6-4D5A-49EF-B10E-3A7ADE0C49D2}" presName="parentText" presStyleLbl="node1" presStyleIdx="3" presStyleCnt="4">
        <dgm:presLayoutVars>
          <dgm:chMax val="0"/>
          <dgm:bulletEnabled val="1"/>
        </dgm:presLayoutVars>
      </dgm:prSet>
      <dgm:spPr/>
    </dgm:pt>
  </dgm:ptLst>
  <dgm:cxnLst>
    <dgm:cxn modelId="{ED19320D-219A-4B85-BD6D-7D1E1573CCCC}" type="presOf" srcId="{E0F55648-5C73-43C9-9468-321B03A517CE}" destId="{C0EA3684-378C-404A-AE67-EFCFF6F57431}" srcOrd="0" destOrd="0" presId="urn:microsoft.com/office/officeart/2005/8/layout/vList2"/>
    <dgm:cxn modelId="{01F6AA57-3E24-46ED-903A-0AFD057DC23A}" type="presOf" srcId="{2A71EDC6-4D5A-49EF-B10E-3A7ADE0C49D2}" destId="{65B9B14D-40C8-4B88-A92B-C1045D869398}" srcOrd="0" destOrd="0" presId="urn:microsoft.com/office/officeart/2005/8/layout/vList2"/>
    <dgm:cxn modelId="{81DAD77A-75D2-4489-B584-F80B6A113639}" srcId="{4161072F-5A99-4987-ABAE-308AF0DC0699}" destId="{BCAED596-05B7-48D7-A279-BFF790270280}" srcOrd="2" destOrd="0" parTransId="{0BBD677F-902D-4933-8288-65C7C5F02A12}" sibTransId="{94F11C68-2FF1-45A5-96CE-B427870265FF}"/>
    <dgm:cxn modelId="{7AC5D79F-A292-428A-927B-4A6FB86F4F11}" srcId="{4161072F-5A99-4987-ABAE-308AF0DC0699}" destId="{E0F55648-5C73-43C9-9468-321B03A517CE}" srcOrd="1" destOrd="0" parTransId="{26C2023D-7F43-4039-AA68-AB179D760653}" sibTransId="{E276E428-6AA7-4361-AE1D-802A319E8F01}"/>
    <dgm:cxn modelId="{9B4B18B3-FCF4-4256-A877-2277C8F93A13}" type="presOf" srcId="{BCAED596-05B7-48D7-A279-BFF790270280}" destId="{0EE825A6-96B8-4466-BD41-0D6434FD3C1E}" srcOrd="0" destOrd="0" presId="urn:microsoft.com/office/officeart/2005/8/layout/vList2"/>
    <dgm:cxn modelId="{39FBC6B7-012D-4523-8CB1-89138D99B58E}" srcId="{4161072F-5A99-4987-ABAE-308AF0DC0699}" destId="{D6DF4435-2E4E-4FBE-ACE5-2CD2BBA6837A}" srcOrd="0" destOrd="0" parTransId="{77FADAFF-47A1-4E4E-BB8D-4BD9CD197909}" sibTransId="{76F244E9-E17D-4BAC-95DD-B9127E2B6A24}"/>
    <dgm:cxn modelId="{67908EB9-B6DC-4C07-B68E-EE0509FA940B}" srcId="{4161072F-5A99-4987-ABAE-308AF0DC0699}" destId="{2A71EDC6-4D5A-49EF-B10E-3A7ADE0C49D2}" srcOrd="3" destOrd="0" parTransId="{7DC90EDE-9209-4666-A33E-8B12C22D1462}" sibTransId="{762F5098-643C-44B2-BBFB-426E40A8DEEF}"/>
    <dgm:cxn modelId="{23A47AD3-454E-43F8-B8CB-90C7EC2A24F3}" type="presOf" srcId="{4161072F-5A99-4987-ABAE-308AF0DC0699}" destId="{D6F5995E-5F6C-4328-AD8A-D461DD3BC79B}" srcOrd="0" destOrd="0" presId="urn:microsoft.com/office/officeart/2005/8/layout/vList2"/>
    <dgm:cxn modelId="{D8F010FF-7DD9-406D-A61D-402AF059A07A}" type="presOf" srcId="{D6DF4435-2E4E-4FBE-ACE5-2CD2BBA6837A}" destId="{DE3CF7C0-130F-4E3A-BF55-3F48138B1574}" srcOrd="0" destOrd="0" presId="urn:microsoft.com/office/officeart/2005/8/layout/vList2"/>
    <dgm:cxn modelId="{2FAB86D4-FB17-4AE0-B16F-6999BDDB879D}" type="presParOf" srcId="{D6F5995E-5F6C-4328-AD8A-D461DD3BC79B}" destId="{DE3CF7C0-130F-4E3A-BF55-3F48138B1574}" srcOrd="0" destOrd="0" presId="urn:microsoft.com/office/officeart/2005/8/layout/vList2"/>
    <dgm:cxn modelId="{7D8235A2-EABE-44F9-A925-ECF47F8B8D3E}" type="presParOf" srcId="{D6F5995E-5F6C-4328-AD8A-D461DD3BC79B}" destId="{CBC97DD8-7A86-400D-849C-2117055C7E4A}" srcOrd="1" destOrd="0" presId="urn:microsoft.com/office/officeart/2005/8/layout/vList2"/>
    <dgm:cxn modelId="{B2D15CA3-64C2-4B04-B3BD-7B1C107BB014}" type="presParOf" srcId="{D6F5995E-5F6C-4328-AD8A-D461DD3BC79B}" destId="{C0EA3684-378C-404A-AE67-EFCFF6F57431}" srcOrd="2" destOrd="0" presId="urn:microsoft.com/office/officeart/2005/8/layout/vList2"/>
    <dgm:cxn modelId="{A5C9F08A-BFA9-4911-B3CD-7319B5108A3F}" type="presParOf" srcId="{D6F5995E-5F6C-4328-AD8A-D461DD3BC79B}" destId="{6C5CF15A-F1E2-4F4E-A9B6-6105D1196056}" srcOrd="3" destOrd="0" presId="urn:microsoft.com/office/officeart/2005/8/layout/vList2"/>
    <dgm:cxn modelId="{43E8A70A-8283-44F9-A0B9-4615AAED525F}" type="presParOf" srcId="{D6F5995E-5F6C-4328-AD8A-D461DD3BC79B}" destId="{0EE825A6-96B8-4466-BD41-0D6434FD3C1E}" srcOrd="4" destOrd="0" presId="urn:microsoft.com/office/officeart/2005/8/layout/vList2"/>
    <dgm:cxn modelId="{D8BC0DE2-E778-406C-90A6-651DFAD67C4B}" type="presParOf" srcId="{D6F5995E-5F6C-4328-AD8A-D461DD3BC79B}" destId="{8BE93DA4-27D6-4EB9-9031-934A4C003F06}" srcOrd="5" destOrd="0" presId="urn:microsoft.com/office/officeart/2005/8/layout/vList2"/>
    <dgm:cxn modelId="{0E562C6F-C628-4B6C-A7DD-C4F94C8CC3CE}" type="presParOf" srcId="{D6F5995E-5F6C-4328-AD8A-D461DD3BC79B}" destId="{65B9B14D-40C8-4B88-A92B-C1045D8693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CF7C0-130F-4E3A-BF55-3F48138B1574}">
      <dsp:nvSpPr>
        <dsp:cNvPr id="0" name=""/>
        <dsp:cNvSpPr/>
      </dsp:nvSpPr>
      <dsp:spPr>
        <a:xfrm>
          <a:off x="0" y="52973"/>
          <a:ext cx="10353675" cy="9360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5692" y="98665"/>
        <a:ext cx="10262291" cy="844616"/>
      </dsp:txXfrm>
    </dsp:sp>
    <dsp:sp modelId="{C0EA3684-378C-404A-AE67-EFCFF6F57431}">
      <dsp:nvSpPr>
        <dsp:cNvPr id="0" name=""/>
        <dsp:cNvSpPr/>
      </dsp:nvSpPr>
      <dsp:spPr>
        <a:xfrm>
          <a:off x="0" y="1105165"/>
          <a:ext cx="10353675" cy="881618"/>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3037" y="1148202"/>
        <a:ext cx="10267601" cy="795544"/>
      </dsp:txXfrm>
    </dsp:sp>
    <dsp:sp modelId="{0EE825A6-96B8-4466-BD41-0D6434FD3C1E}">
      <dsp:nvSpPr>
        <dsp:cNvPr id="0" name=""/>
        <dsp:cNvSpPr/>
      </dsp:nvSpPr>
      <dsp:spPr>
        <a:xfrm>
          <a:off x="0" y="2029474"/>
          <a:ext cx="10353675" cy="9360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5692" y="2075166"/>
        <a:ext cx="10262291" cy="844616"/>
      </dsp:txXfrm>
    </dsp:sp>
    <dsp:sp modelId="{65B9B14D-40C8-4B88-A92B-C1045D869398}">
      <dsp:nvSpPr>
        <dsp:cNvPr id="0" name=""/>
        <dsp:cNvSpPr/>
      </dsp:nvSpPr>
      <dsp:spPr>
        <a:xfrm>
          <a:off x="0" y="3210784"/>
          <a:ext cx="10353675" cy="9360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5692" y="3256476"/>
        <a:ext cx="10262291"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CF7C0-130F-4E3A-BF55-3F48138B1574}">
      <dsp:nvSpPr>
        <dsp:cNvPr id="0" name=""/>
        <dsp:cNvSpPr/>
      </dsp:nvSpPr>
      <dsp:spPr>
        <a:xfrm>
          <a:off x="0" y="52973"/>
          <a:ext cx="10353675" cy="9360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5692" y="98665"/>
        <a:ext cx="10262291" cy="844616"/>
      </dsp:txXfrm>
    </dsp:sp>
    <dsp:sp modelId="{C0EA3684-378C-404A-AE67-EFCFF6F57431}">
      <dsp:nvSpPr>
        <dsp:cNvPr id="0" name=""/>
        <dsp:cNvSpPr/>
      </dsp:nvSpPr>
      <dsp:spPr>
        <a:xfrm>
          <a:off x="0" y="1105165"/>
          <a:ext cx="10353675" cy="881618"/>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3037" y="1148202"/>
        <a:ext cx="10267601" cy="795544"/>
      </dsp:txXfrm>
    </dsp:sp>
    <dsp:sp modelId="{0EE825A6-96B8-4466-BD41-0D6434FD3C1E}">
      <dsp:nvSpPr>
        <dsp:cNvPr id="0" name=""/>
        <dsp:cNvSpPr/>
      </dsp:nvSpPr>
      <dsp:spPr>
        <a:xfrm>
          <a:off x="0" y="2029474"/>
          <a:ext cx="10353675" cy="9360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5692" y="2075166"/>
        <a:ext cx="10262291" cy="844616"/>
      </dsp:txXfrm>
    </dsp:sp>
    <dsp:sp modelId="{65B9B14D-40C8-4B88-A92B-C1045D869398}">
      <dsp:nvSpPr>
        <dsp:cNvPr id="0" name=""/>
        <dsp:cNvSpPr/>
      </dsp:nvSpPr>
      <dsp:spPr>
        <a:xfrm>
          <a:off x="0" y="3210784"/>
          <a:ext cx="10353675" cy="9360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endParaRPr lang="en-US" sz="5000" kern="1200" dirty="0"/>
        </a:p>
      </dsp:txBody>
      <dsp:txXfrm>
        <a:off x="45692" y="3256476"/>
        <a:ext cx="10262291"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4C5D1-11CF-49D5-849E-1F96214519D6}"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600DB-42BD-4384-8FE4-3479E32DC903}" type="slidenum">
              <a:rPr lang="en-US" smtClean="0"/>
              <a:t>‹#›</a:t>
            </a:fld>
            <a:endParaRPr lang="en-US"/>
          </a:p>
        </p:txBody>
      </p:sp>
    </p:spTree>
    <p:extLst>
      <p:ext uri="{BB962C8B-B14F-4D97-AF65-F5344CB8AC3E}">
        <p14:creationId xmlns:p14="http://schemas.microsoft.com/office/powerpoint/2010/main" val="309600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might take a look at a name like that and feel they are doomed from the start</a:t>
            </a:r>
          </a:p>
          <a:p>
            <a:endParaRPr lang="en-US" dirty="0"/>
          </a:p>
          <a:p>
            <a:r>
              <a:rPr lang="en-US" dirty="0"/>
              <a:t>They might do everything in their power to live up to that name</a:t>
            </a:r>
          </a:p>
        </p:txBody>
      </p:sp>
      <p:sp>
        <p:nvSpPr>
          <p:cNvPr id="4" name="Slide Number Placeholder 3"/>
          <p:cNvSpPr>
            <a:spLocks noGrp="1"/>
          </p:cNvSpPr>
          <p:nvPr>
            <p:ph type="sldNum" sz="quarter" idx="5"/>
          </p:nvPr>
        </p:nvSpPr>
        <p:spPr/>
        <p:txBody>
          <a:bodyPr/>
          <a:lstStyle/>
          <a:p>
            <a:fld id="{8C2600DB-42BD-4384-8FE4-3479E32DC903}" type="slidenum">
              <a:rPr lang="en-US" smtClean="0"/>
              <a:t>5</a:t>
            </a:fld>
            <a:endParaRPr lang="en-US"/>
          </a:p>
        </p:txBody>
      </p:sp>
    </p:spTree>
    <p:extLst>
      <p:ext uri="{BB962C8B-B14F-4D97-AF65-F5344CB8AC3E}">
        <p14:creationId xmlns:p14="http://schemas.microsoft.com/office/powerpoint/2010/main" val="280665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8256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731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047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714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510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2637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9848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6348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89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960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3407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251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547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06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64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0471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013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4/22/2020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128112744"/>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2" r:id="rId12"/>
    <p:sldLayoutId id="2147483737" r:id="rId13"/>
    <p:sldLayoutId id="2147483738" r:id="rId14"/>
    <p:sldLayoutId id="2147483739" r:id="rId15"/>
    <p:sldLayoutId id="2147483740" r:id="rId16"/>
    <p:sldLayoutId id="2147483741"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1216F-DF10-49D2-A8A9-412BF9D3EFA2}"/>
              </a:ext>
            </a:extLst>
          </p:cNvPr>
          <p:cNvSpPr>
            <a:spLocks noGrp="1"/>
          </p:cNvSpPr>
          <p:nvPr>
            <p:ph type="ctrTitle"/>
          </p:nvPr>
        </p:nvSpPr>
        <p:spPr>
          <a:xfrm>
            <a:off x="1370693" y="4406537"/>
            <a:ext cx="9440034" cy="1088336"/>
          </a:xfrm>
        </p:spPr>
        <p:txBody>
          <a:bodyPr>
            <a:normAutofit/>
          </a:bodyPr>
          <a:lstStyle/>
          <a:p>
            <a:r>
              <a:rPr lang="en-US" sz="4800"/>
              <a:t>A Man who Desired More</a:t>
            </a:r>
            <a:endParaRPr lang="en-US" sz="4800" dirty="0"/>
          </a:p>
        </p:txBody>
      </p:sp>
      <p:sp>
        <p:nvSpPr>
          <p:cNvPr id="3" name="Subtitle 2">
            <a:extLst>
              <a:ext uri="{FF2B5EF4-FFF2-40B4-BE49-F238E27FC236}">
                <a16:creationId xmlns:a16="http://schemas.microsoft.com/office/drawing/2014/main" id="{4E065728-8E52-46B9-A295-2B4797C19784}"/>
              </a:ext>
            </a:extLst>
          </p:cNvPr>
          <p:cNvSpPr>
            <a:spLocks noGrp="1"/>
          </p:cNvSpPr>
          <p:nvPr>
            <p:ph type="subTitle" idx="1"/>
          </p:nvPr>
        </p:nvSpPr>
        <p:spPr>
          <a:xfrm>
            <a:off x="1370693" y="5494872"/>
            <a:ext cx="9440034" cy="621614"/>
          </a:xfrm>
        </p:spPr>
        <p:txBody>
          <a:bodyPr>
            <a:noAutofit/>
          </a:bodyPr>
          <a:lstStyle/>
          <a:p>
            <a:r>
              <a:rPr lang="en-US" sz="4000" dirty="0">
                <a:solidFill>
                  <a:srgbClr val="FCAF32"/>
                </a:solidFill>
              </a:rPr>
              <a:t>1 Chron 4:9-10</a:t>
            </a:r>
          </a:p>
        </p:txBody>
      </p:sp>
      <p:pic>
        <p:nvPicPr>
          <p:cNvPr id="23" name="Picture 19">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6" name="Picture 5">
            <a:extLst>
              <a:ext uri="{FF2B5EF4-FFF2-40B4-BE49-F238E27FC236}">
                <a16:creationId xmlns:a16="http://schemas.microsoft.com/office/drawing/2014/main" id="{ABD5FFEA-BF25-43B5-9759-90275BDD8AB8}"/>
              </a:ext>
            </a:extLst>
          </p:cNvPr>
          <p:cNvPicPr>
            <a:picLocks noChangeAspect="1"/>
          </p:cNvPicPr>
          <p:nvPr/>
        </p:nvPicPr>
        <p:blipFill rotWithShape="1">
          <a:blip r:embed="rId4"/>
          <a:srcRect t="2154" r="-1" b="15955"/>
          <a:stretch/>
        </p:blipFill>
        <p:spPr>
          <a:xfrm>
            <a:off x="-1" y="-1"/>
            <a:ext cx="12198915" cy="4220682"/>
          </a:xfrm>
          <a:prstGeom prst="rect">
            <a:avLst/>
          </a:prstGeom>
        </p:spPr>
      </p:pic>
    </p:spTree>
    <p:extLst>
      <p:ext uri="{BB962C8B-B14F-4D97-AF65-F5344CB8AC3E}">
        <p14:creationId xmlns:p14="http://schemas.microsoft.com/office/powerpoint/2010/main" val="59648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D53A7-A510-433A-A6A2-20E215A4FFE6}"/>
              </a:ext>
            </a:extLst>
          </p:cNvPr>
          <p:cNvSpPr>
            <a:spLocks noGrp="1"/>
          </p:cNvSpPr>
          <p:nvPr>
            <p:ph type="title"/>
          </p:nvPr>
        </p:nvSpPr>
        <p:spPr>
          <a:xfrm>
            <a:off x="695916" y="1078264"/>
            <a:ext cx="3422930" cy="4701473"/>
          </a:xfrm>
        </p:spPr>
        <p:txBody>
          <a:bodyPr>
            <a:normAutofit/>
          </a:bodyPr>
          <a:lstStyle/>
          <a:p>
            <a:pPr algn="r"/>
            <a:r>
              <a:rPr lang="en-US" sz="4200" dirty="0">
                <a:solidFill>
                  <a:srgbClr val="FFFFFF"/>
                </a:solidFill>
              </a:rPr>
              <a:t>More Power and Guidance</a:t>
            </a:r>
          </a:p>
        </p:txBody>
      </p:sp>
      <p:sp>
        <p:nvSpPr>
          <p:cNvPr id="3" name="Content Placeholder 2">
            <a:extLst>
              <a:ext uri="{FF2B5EF4-FFF2-40B4-BE49-F238E27FC236}">
                <a16:creationId xmlns:a16="http://schemas.microsoft.com/office/drawing/2014/main" id="{D2525D7E-1EEF-4630-8E93-9BEBE11867A0}"/>
              </a:ext>
            </a:extLst>
          </p:cNvPr>
          <p:cNvSpPr>
            <a:spLocks noGrp="1"/>
          </p:cNvSpPr>
          <p:nvPr>
            <p:ph idx="1"/>
          </p:nvPr>
        </p:nvSpPr>
        <p:spPr>
          <a:xfrm>
            <a:off x="5114167" y="1078263"/>
            <a:ext cx="6117578" cy="4701474"/>
          </a:xfrm>
          <a:effectLst/>
        </p:spPr>
        <p:txBody>
          <a:bodyPr anchor="ctr">
            <a:noAutofit/>
          </a:bodyPr>
          <a:lstStyle/>
          <a:p>
            <a:pPr>
              <a:lnSpc>
                <a:spcPct val="90000"/>
              </a:lnSpc>
            </a:pPr>
            <a:r>
              <a:rPr lang="en-US" sz="2400" dirty="0"/>
              <a:t>“</a:t>
            </a:r>
            <a:r>
              <a:rPr lang="en-US" sz="2400" baseline="30000" dirty="0"/>
              <a:t>10 </a:t>
            </a:r>
            <a:r>
              <a:rPr lang="en-US" sz="2400" dirty="0"/>
              <a:t>Your hand would be with me” Power</a:t>
            </a:r>
          </a:p>
          <a:p>
            <a:pPr lvl="1">
              <a:lnSpc>
                <a:spcPct val="90000"/>
              </a:lnSpc>
            </a:pPr>
            <a:r>
              <a:rPr lang="en-US" sz="2000" dirty="0"/>
              <a:t>David said God upholds the righteous                                      (Ps 37:23-24)</a:t>
            </a:r>
          </a:p>
          <a:p>
            <a:pPr lvl="1">
              <a:lnSpc>
                <a:spcPct val="90000"/>
              </a:lnSpc>
            </a:pPr>
            <a:r>
              <a:rPr lang="en-US" sz="2000" dirty="0"/>
              <a:t>We are strengthened by God’s Spirit within us (Eph 3:16)</a:t>
            </a:r>
          </a:p>
          <a:p>
            <a:pPr lvl="1">
              <a:lnSpc>
                <a:spcPct val="90000"/>
              </a:lnSpc>
            </a:pPr>
            <a:r>
              <a:rPr lang="en-US" sz="2000" dirty="0"/>
              <a:t>I can do all things who Christ who strengthens me (Phil 4:13)</a:t>
            </a:r>
          </a:p>
          <a:p>
            <a:pPr lvl="1">
              <a:lnSpc>
                <a:spcPct val="90000"/>
              </a:lnSpc>
            </a:pPr>
            <a:endParaRPr lang="en-US" sz="2000" dirty="0"/>
          </a:p>
          <a:p>
            <a:pPr>
              <a:lnSpc>
                <a:spcPct val="90000"/>
              </a:lnSpc>
            </a:pPr>
            <a:r>
              <a:rPr lang="en-US" sz="2400" dirty="0"/>
              <a:t>“</a:t>
            </a:r>
            <a:r>
              <a:rPr lang="en-US" sz="2400" baseline="30000" dirty="0"/>
              <a:t>10 </a:t>
            </a:r>
            <a:r>
              <a:rPr lang="en-US" sz="2400" dirty="0"/>
              <a:t>Your hand would be with me” Guidance</a:t>
            </a:r>
          </a:p>
          <a:p>
            <a:pPr lvl="1">
              <a:lnSpc>
                <a:spcPct val="90000"/>
              </a:lnSpc>
            </a:pPr>
            <a:r>
              <a:rPr lang="en-US" sz="2000" dirty="0"/>
              <a:t>Ps 37:23: steps of a good man ordered by the Lord</a:t>
            </a:r>
          </a:p>
          <a:p>
            <a:pPr lvl="1">
              <a:lnSpc>
                <a:spcPct val="90000"/>
              </a:lnSpc>
            </a:pPr>
            <a:r>
              <a:rPr lang="en-US" sz="2000" dirty="0"/>
              <a:t>Prov 16:9: The Lord directs his steps</a:t>
            </a:r>
          </a:p>
          <a:p>
            <a:pPr lvl="1">
              <a:lnSpc>
                <a:spcPct val="90000"/>
              </a:lnSpc>
            </a:pPr>
            <a:r>
              <a:rPr lang="en-US" sz="2000" dirty="0" err="1"/>
              <a:t>Jer</a:t>
            </a:r>
            <a:r>
              <a:rPr lang="en-US" sz="2000" dirty="0"/>
              <a:t> 10:23: Not in man to direct his steps</a:t>
            </a:r>
          </a:p>
        </p:txBody>
      </p:sp>
    </p:spTree>
    <p:extLst>
      <p:ext uri="{BB962C8B-B14F-4D97-AF65-F5344CB8AC3E}">
        <p14:creationId xmlns:p14="http://schemas.microsoft.com/office/powerpoint/2010/main" val="3600444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D53A7-A510-433A-A6A2-20E215A4FFE6}"/>
              </a:ext>
            </a:extLst>
          </p:cNvPr>
          <p:cNvSpPr>
            <a:spLocks noGrp="1"/>
          </p:cNvSpPr>
          <p:nvPr>
            <p:ph type="title"/>
          </p:nvPr>
        </p:nvSpPr>
        <p:spPr>
          <a:xfrm>
            <a:off x="695916" y="1078264"/>
            <a:ext cx="3422930" cy="4701473"/>
          </a:xfrm>
        </p:spPr>
        <p:txBody>
          <a:bodyPr>
            <a:normAutofit/>
          </a:bodyPr>
          <a:lstStyle/>
          <a:p>
            <a:pPr algn="r"/>
            <a:r>
              <a:rPr lang="en-US" sz="4200" dirty="0">
                <a:solidFill>
                  <a:srgbClr val="FFFFFF"/>
                </a:solidFill>
              </a:rPr>
              <a:t>More Protection</a:t>
            </a:r>
          </a:p>
        </p:txBody>
      </p:sp>
      <p:sp>
        <p:nvSpPr>
          <p:cNvPr id="3" name="Content Placeholder 2">
            <a:extLst>
              <a:ext uri="{FF2B5EF4-FFF2-40B4-BE49-F238E27FC236}">
                <a16:creationId xmlns:a16="http://schemas.microsoft.com/office/drawing/2014/main" id="{D2525D7E-1EEF-4630-8E93-9BEBE11867A0}"/>
              </a:ext>
            </a:extLst>
          </p:cNvPr>
          <p:cNvSpPr>
            <a:spLocks noGrp="1"/>
          </p:cNvSpPr>
          <p:nvPr>
            <p:ph idx="1"/>
          </p:nvPr>
        </p:nvSpPr>
        <p:spPr>
          <a:xfrm>
            <a:off x="5114167" y="1078263"/>
            <a:ext cx="6117578" cy="4701474"/>
          </a:xfrm>
          <a:effectLst/>
        </p:spPr>
        <p:txBody>
          <a:bodyPr anchor="ctr">
            <a:noAutofit/>
          </a:bodyPr>
          <a:lstStyle/>
          <a:p>
            <a:pPr>
              <a:lnSpc>
                <a:spcPct val="90000"/>
              </a:lnSpc>
            </a:pPr>
            <a:r>
              <a:rPr lang="en-US" sz="2400" dirty="0"/>
              <a:t>“</a:t>
            </a:r>
            <a:r>
              <a:rPr lang="en-US" sz="2400" baseline="30000" dirty="0"/>
              <a:t>10 </a:t>
            </a:r>
            <a:r>
              <a:rPr lang="en-US" sz="2400" dirty="0"/>
              <a:t>that You would keep </a:t>
            </a:r>
            <a:r>
              <a:rPr lang="en-US" sz="2400" i="1" dirty="0"/>
              <a:t>me</a:t>
            </a:r>
            <a:r>
              <a:rPr lang="en-US" sz="2400" dirty="0"/>
              <a:t> from evil, that I may not cause pain!</a:t>
            </a:r>
          </a:p>
          <a:p>
            <a:pPr lvl="1">
              <a:lnSpc>
                <a:spcPct val="90000"/>
              </a:lnSpc>
            </a:pPr>
            <a:r>
              <a:rPr lang="en-US" sz="2000" dirty="0"/>
              <a:t>Jabez recognizes his need for the Lord to help keep him from evil (2 Tim 4:18)</a:t>
            </a:r>
          </a:p>
          <a:p>
            <a:pPr lvl="1">
              <a:lnSpc>
                <a:spcPct val="90000"/>
              </a:lnSpc>
            </a:pPr>
            <a:endParaRPr lang="en-US" sz="2000" dirty="0"/>
          </a:p>
          <a:p>
            <a:pPr>
              <a:lnSpc>
                <a:spcPct val="90000"/>
              </a:lnSpc>
            </a:pPr>
            <a:r>
              <a:rPr lang="en-US" sz="2400" dirty="0"/>
              <a:t>Jesus “Model Prayer” reminds us to request to be delivered from the evil one</a:t>
            </a:r>
          </a:p>
          <a:p>
            <a:pPr>
              <a:lnSpc>
                <a:spcPct val="90000"/>
              </a:lnSpc>
            </a:pPr>
            <a:endParaRPr lang="en-US" dirty="0"/>
          </a:p>
          <a:p>
            <a:pPr>
              <a:lnSpc>
                <a:spcPct val="90000"/>
              </a:lnSpc>
            </a:pPr>
            <a:r>
              <a:rPr lang="en-US" sz="2400" dirty="0"/>
              <a:t>God knows how to Deliver us (2 Pet 2:5-9)</a:t>
            </a:r>
          </a:p>
          <a:p>
            <a:pPr lvl="1">
              <a:lnSpc>
                <a:spcPct val="90000"/>
              </a:lnSpc>
            </a:pPr>
            <a:r>
              <a:rPr lang="en-US" sz="2000" dirty="0"/>
              <a:t>We are never too far gone</a:t>
            </a:r>
          </a:p>
          <a:p>
            <a:pPr lvl="1">
              <a:lnSpc>
                <a:spcPct val="90000"/>
              </a:lnSpc>
            </a:pPr>
            <a:r>
              <a:rPr lang="en-US" sz="2000" dirty="0"/>
              <a:t>God saved Noah from destruction (5)</a:t>
            </a:r>
          </a:p>
          <a:p>
            <a:pPr lvl="1">
              <a:lnSpc>
                <a:spcPct val="90000"/>
              </a:lnSpc>
            </a:pPr>
            <a:r>
              <a:rPr lang="en-US" sz="2000" dirty="0"/>
              <a:t>God saved Lot from the evils of Sodom and Gomorrah  (6-8)</a:t>
            </a:r>
          </a:p>
          <a:p>
            <a:pPr lvl="1">
              <a:lnSpc>
                <a:spcPct val="90000"/>
              </a:lnSpc>
            </a:pPr>
            <a:r>
              <a:rPr lang="en-US" sz="2000" dirty="0"/>
              <a:t>He can save us as well if we are willing to ask</a:t>
            </a:r>
          </a:p>
          <a:p>
            <a:pPr lvl="1">
              <a:lnSpc>
                <a:spcPct val="90000"/>
              </a:lnSpc>
            </a:pPr>
            <a:endParaRPr lang="en-US" dirty="0"/>
          </a:p>
          <a:p>
            <a:pPr marL="450000" lvl="1" indent="0">
              <a:lnSpc>
                <a:spcPct val="90000"/>
              </a:lnSpc>
              <a:buNone/>
            </a:pPr>
            <a:endParaRPr lang="en-US" dirty="0"/>
          </a:p>
        </p:txBody>
      </p:sp>
    </p:spTree>
    <p:extLst>
      <p:ext uri="{BB962C8B-B14F-4D97-AF65-F5344CB8AC3E}">
        <p14:creationId xmlns:p14="http://schemas.microsoft.com/office/powerpoint/2010/main" val="1563777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9AA5-9DEF-4757-B757-DCF6A9D23785}"/>
              </a:ext>
            </a:extLst>
          </p:cNvPr>
          <p:cNvSpPr>
            <a:spLocks noGrp="1"/>
          </p:cNvSpPr>
          <p:nvPr>
            <p:ph type="title"/>
          </p:nvPr>
        </p:nvSpPr>
        <p:spPr/>
        <p:txBody>
          <a:bodyPr/>
          <a:lstStyle/>
          <a:p>
            <a:r>
              <a:rPr lang="en-US" dirty="0"/>
              <a:t>More Given</a:t>
            </a:r>
          </a:p>
        </p:txBody>
      </p:sp>
      <p:sp>
        <p:nvSpPr>
          <p:cNvPr id="3" name="Content Placeholder 2">
            <a:extLst>
              <a:ext uri="{FF2B5EF4-FFF2-40B4-BE49-F238E27FC236}">
                <a16:creationId xmlns:a16="http://schemas.microsoft.com/office/drawing/2014/main" id="{DD8ABF80-F2C4-4852-AE02-3E00285D7EAD}"/>
              </a:ext>
            </a:extLst>
          </p:cNvPr>
          <p:cNvSpPr>
            <a:spLocks noGrp="1"/>
          </p:cNvSpPr>
          <p:nvPr>
            <p:ph idx="1"/>
          </p:nvPr>
        </p:nvSpPr>
        <p:spPr/>
        <p:txBody>
          <a:bodyPr>
            <a:normAutofit/>
          </a:bodyPr>
          <a:lstStyle/>
          <a:p>
            <a:r>
              <a:rPr lang="en-US" dirty="0"/>
              <a:t>“So God granted him what he requested.”</a:t>
            </a:r>
          </a:p>
          <a:p>
            <a:pPr marL="36900" indent="0">
              <a:buNone/>
            </a:pPr>
            <a:endParaRPr lang="en-US" dirty="0"/>
          </a:p>
          <a:p>
            <a:r>
              <a:rPr lang="en-US" dirty="0"/>
              <a:t>Mt 7:7-11 “</a:t>
            </a:r>
            <a:r>
              <a:rPr lang="en-US" baseline="30000" dirty="0"/>
              <a:t>7 </a:t>
            </a:r>
            <a:r>
              <a:rPr lang="en-US" dirty="0"/>
              <a:t>“Ask, and it will be given to you; seek, and you will find; knock, and it will be opened to you. </a:t>
            </a:r>
            <a:r>
              <a:rPr lang="en-US" baseline="30000" dirty="0"/>
              <a:t>8 </a:t>
            </a:r>
            <a:r>
              <a:rPr lang="en-US" dirty="0"/>
              <a:t>For everyone who asks receives, and he who seeks finds, and to him who knocks it will be opened. </a:t>
            </a:r>
            <a:r>
              <a:rPr lang="en-US" baseline="30000" dirty="0"/>
              <a:t>9 </a:t>
            </a:r>
            <a:r>
              <a:rPr lang="en-US" dirty="0"/>
              <a:t>Or what man is there among you who, if his son asks for bread, will give him a stone? </a:t>
            </a:r>
            <a:r>
              <a:rPr lang="en-US" baseline="30000" dirty="0"/>
              <a:t>10 </a:t>
            </a:r>
            <a:r>
              <a:rPr lang="en-US" dirty="0"/>
              <a:t>Or if he asks for a fish, will he give him a serpent? </a:t>
            </a:r>
            <a:r>
              <a:rPr lang="en-US" baseline="30000" dirty="0"/>
              <a:t>11 </a:t>
            </a:r>
            <a:r>
              <a:rPr lang="en-US" dirty="0"/>
              <a:t>If you then, being evil, know how to give good gifts to your children, how much more will your Father who is in heaven give good things to those who ask Him! “</a:t>
            </a:r>
          </a:p>
          <a:p>
            <a:endParaRPr lang="en-US" dirty="0"/>
          </a:p>
          <a:p>
            <a:endParaRPr lang="en-US" dirty="0"/>
          </a:p>
          <a:p>
            <a:endParaRPr lang="en-US" dirty="0"/>
          </a:p>
        </p:txBody>
      </p:sp>
    </p:spTree>
    <p:extLst>
      <p:ext uri="{BB962C8B-B14F-4D97-AF65-F5344CB8AC3E}">
        <p14:creationId xmlns:p14="http://schemas.microsoft.com/office/powerpoint/2010/main" val="1503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29F0B-EE2A-4D1E-B947-5CB60E360B64}"/>
              </a:ext>
            </a:extLst>
          </p:cNvPr>
          <p:cNvSpPr>
            <a:spLocks noGrp="1"/>
          </p:cNvSpPr>
          <p:nvPr>
            <p:ph type="title"/>
          </p:nvPr>
        </p:nvSpPr>
        <p:spPr/>
        <p:txBody>
          <a:bodyPr/>
          <a:lstStyle/>
          <a:p>
            <a:r>
              <a:rPr lang="en-US" dirty="0"/>
              <a:t>Concluding Questions</a:t>
            </a:r>
          </a:p>
        </p:txBody>
      </p:sp>
      <p:sp>
        <p:nvSpPr>
          <p:cNvPr id="5" name="Text Placeholder 4">
            <a:extLst>
              <a:ext uri="{FF2B5EF4-FFF2-40B4-BE49-F238E27FC236}">
                <a16:creationId xmlns:a16="http://schemas.microsoft.com/office/drawing/2014/main" id="{DE7463F7-B35F-42A0-B1EF-F632F628B5A9}"/>
              </a:ext>
            </a:extLst>
          </p:cNvPr>
          <p:cNvSpPr>
            <a:spLocks noGrp="1"/>
          </p:cNvSpPr>
          <p:nvPr>
            <p:ph type="body" idx="1"/>
          </p:nvPr>
        </p:nvSpPr>
        <p:spPr/>
        <p:txBody>
          <a:bodyPr/>
          <a:lstStyle/>
          <a:p>
            <a:r>
              <a:rPr lang="en-US" sz="4000" dirty="0"/>
              <a:t>The Church</a:t>
            </a:r>
          </a:p>
        </p:txBody>
      </p:sp>
      <p:sp>
        <p:nvSpPr>
          <p:cNvPr id="6" name="Content Placeholder 5">
            <a:extLst>
              <a:ext uri="{FF2B5EF4-FFF2-40B4-BE49-F238E27FC236}">
                <a16:creationId xmlns:a16="http://schemas.microsoft.com/office/drawing/2014/main" id="{55432C43-4837-484E-9471-842A625ADBA5}"/>
              </a:ext>
            </a:extLst>
          </p:cNvPr>
          <p:cNvSpPr>
            <a:spLocks noGrp="1"/>
          </p:cNvSpPr>
          <p:nvPr>
            <p:ph sz="half" idx="2"/>
          </p:nvPr>
        </p:nvSpPr>
        <p:spPr>
          <a:xfrm>
            <a:off x="1046013" y="2702103"/>
            <a:ext cx="4764764" cy="3546297"/>
          </a:xfrm>
        </p:spPr>
        <p:txBody>
          <a:bodyPr>
            <a:noAutofit/>
          </a:bodyPr>
          <a:lstStyle/>
          <a:p>
            <a:r>
              <a:rPr lang="en-US" sz="1700" dirty="0"/>
              <a:t>Are you satisfied with its growth or could there be even more</a:t>
            </a:r>
          </a:p>
          <a:p>
            <a:endParaRPr lang="en-US" sz="1700" dirty="0"/>
          </a:p>
          <a:p>
            <a:r>
              <a:rPr lang="en-US" sz="1700" dirty="0"/>
              <a:t>Are you satisfied with its spiritual maturity or could it mature even more</a:t>
            </a:r>
          </a:p>
          <a:p>
            <a:endParaRPr lang="en-US" sz="1700" dirty="0"/>
          </a:p>
          <a:p>
            <a:r>
              <a:rPr lang="en-US" sz="1700" dirty="0"/>
              <a:t>Are you satisfied with its evangelizing or could it evangelize even more</a:t>
            </a:r>
          </a:p>
        </p:txBody>
      </p:sp>
      <p:sp>
        <p:nvSpPr>
          <p:cNvPr id="7" name="Text Placeholder 6">
            <a:extLst>
              <a:ext uri="{FF2B5EF4-FFF2-40B4-BE49-F238E27FC236}">
                <a16:creationId xmlns:a16="http://schemas.microsoft.com/office/drawing/2014/main" id="{05406EBD-AE92-4CED-94E3-7D11DDC08682}"/>
              </a:ext>
            </a:extLst>
          </p:cNvPr>
          <p:cNvSpPr>
            <a:spLocks noGrp="1"/>
          </p:cNvSpPr>
          <p:nvPr>
            <p:ph type="body" sz="quarter" idx="3"/>
          </p:nvPr>
        </p:nvSpPr>
        <p:spPr/>
        <p:txBody>
          <a:bodyPr/>
          <a:lstStyle/>
          <a:p>
            <a:r>
              <a:rPr lang="en-US" sz="4000" dirty="0"/>
              <a:t>Your Own Life</a:t>
            </a:r>
          </a:p>
        </p:txBody>
      </p:sp>
      <p:sp>
        <p:nvSpPr>
          <p:cNvPr id="8" name="Content Placeholder 7">
            <a:extLst>
              <a:ext uri="{FF2B5EF4-FFF2-40B4-BE49-F238E27FC236}">
                <a16:creationId xmlns:a16="http://schemas.microsoft.com/office/drawing/2014/main" id="{20F368B3-0B99-4DB6-A5E1-B8AD1DF9EB29}"/>
              </a:ext>
            </a:extLst>
          </p:cNvPr>
          <p:cNvSpPr>
            <a:spLocks noGrp="1"/>
          </p:cNvSpPr>
          <p:nvPr>
            <p:ph sz="quarter" idx="4"/>
          </p:nvPr>
        </p:nvSpPr>
        <p:spPr>
          <a:xfrm>
            <a:off x="6363167" y="2702103"/>
            <a:ext cx="4779581" cy="3413884"/>
          </a:xfrm>
        </p:spPr>
        <p:txBody>
          <a:bodyPr>
            <a:noAutofit/>
          </a:bodyPr>
          <a:lstStyle/>
          <a:p>
            <a:r>
              <a:rPr lang="en-US" sz="1700" dirty="0"/>
              <a:t>Are you growing like you should </a:t>
            </a:r>
            <a:r>
              <a:rPr lang="en-US" sz="1700" dirty="0" err="1"/>
              <a:t>ot</a:t>
            </a:r>
            <a:r>
              <a:rPr lang="en-US" sz="1700" dirty="0"/>
              <a:t>  have you become satisfied</a:t>
            </a:r>
          </a:p>
          <a:p>
            <a:endParaRPr lang="en-US" sz="1700" dirty="0"/>
          </a:p>
          <a:p>
            <a:r>
              <a:rPr lang="en-US" sz="1700" dirty="0"/>
              <a:t>Have you reached the highest level of spiritual maturity or is there opportunity to continue to mature</a:t>
            </a:r>
          </a:p>
          <a:p>
            <a:endParaRPr lang="en-US" sz="1700" dirty="0"/>
          </a:p>
          <a:p>
            <a:r>
              <a:rPr lang="en-US" sz="1700" dirty="0"/>
              <a:t>Are you happy with your current evangelism efforts or is there more you could be doing</a:t>
            </a:r>
          </a:p>
        </p:txBody>
      </p:sp>
    </p:spTree>
    <p:extLst>
      <p:ext uri="{BB962C8B-B14F-4D97-AF65-F5344CB8AC3E}">
        <p14:creationId xmlns:p14="http://schemas.microsoft.com/office/powerpoint/2010/main" val="18936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calcmode="lin" valueType="num">
                                      <p:cBhvr additive="base">
                                        <p:cTn id="4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CE1C62-5EDF-4EDA-BE6C-AEC05255C4F2}"/>
              </a:ext>
            </a:extLst>
          </p:cNvPr>
          <p:cNvSpPr>
            <a:spLocks noGrp="1"/>
          </p:cNvSpPr>
          <p:nvPr>
            <p:ph type="title"/>
          </p:nvPr>
        </p:nvSpPr>
        <p:spPr>
          <a:xfrm>
            <a:off x="913795" y="609600"/>
            <a:ext cx="10353762" cy="1257300"/>
          </a:xfrm>
        </p:spPr>
        <p:txBody>
          <a:bodyPr>
            <a:normAutofit/>
          </a:bodyPr>
          <a:lstStyle/>
          <a:p>
            <a:r>
              <a:rPr lang="en-US"/>
              <a:t>Introduction</a:t>
            </a:r>
          </a:p>
        </p:txBody>
      </p:sp>
      <p:sp>
        <p:nvSpPr>
          <p:cNvPr id="3" name="Content Placeholder 2">
            <a:extLst>
              <a:ext uri="{FF2B5EF4-FFF2-40B4-BE49-F238E27FC236}">
                <a16:creationId xmlns:a16="http://schemas.microsoft.com/office/drawing/2014/main" id="{6F920B2B-ECD8-47EC-A93D-734342048CF7}"/>
              </a:ext>
            </a:extLst>
          </p:cNvPr>
          <p:cNvSpPr>
            <a:spLocks noGrp="1"/>
          </p:cNvSpPr>
          <p:nvPr>
            <p:ph idx="1"/>
          </p:nvPr>
        </p:nvSpPr>
        <p:spPr>
          <a:xfrm>
            <a:off x="913795" y="2132821"/>
            <a:ext cx="5546272" cy="4394587"/>
          </a:xfrm>
        </p:spPr>
        <p:txBody>
          <a:bodyPr anchor="ctr">
            <a:normAutofit/>
          </a:bodyPr>
          <a:lstStyle/>
          <a:p>
            <a:pPr>
              <a:lnSpc>
                <a:spcPct val="90000"/>
              </a:lnSpc>
            </a:pPr>
            <a:r>
              <a:rPr lang="en-US" sz="2200" dirty="0"/>
              <a:t>Comfort is something we all look for</a:t>
            </a:r>
          </a:p>
          <a:p>
            <a:pPr>
              <a:lnSpc>
                <a:spcPct val="90000"/>
              </a:lnSpc>
            </a:pPr>
            <a:endParaRPr lang="en-US" sz="2200" dirty="0"/>
          </a:p>
          <a:p>
            <a:pPr>
              <a:lnSpc>
                <a:spcPct val="90000"/>
              </a:lnSpc>
            </a:pPr>
            <a:r>
              <a:rPr lang="en-US" sz="2200" dirty="0"/>
              <a:t>We often hear people say that want to change into more comfortable clothes</a:t>
            </a:r>
          </a:p>
          <a:p>
            <a:pPr>
              <a:lnSpc>
                <a:spcPct val="90000"/>
              </a:lnSpc>
            </a:pPr>
            <a:endParaRPr lang="en-US" sz="2200" dirty="0"/>
          </a:p>
          <a:p>
            <a:pPr>
              <a:lnSpc>
                <a:spcPct val="90000"/>
              </a:lnSpc>
            </a:pPr>
            <a:r>
              <a:rPr lang="en-US" sz="2200" dirty="0"/>
              <a:t>Many people know “exactly” what temperature they feel most comfortable</a:t>
            </a:r>
          </a:p>
          <a:p>
            <a:pPr>
              <a:lnSpc>
                <a:spcPct val="90000"/>
              </a:lnSpc>
            </a:pPr>
            <a:endParaRPr lang="en-US" sz="2200" dirty="0"/>
          </a:p>
          <a:p>
            <a:pPr>
              <a:lnSpc>
                <a:spcPct val="90000"/>
              </a:lnSpc>
            </a:pPr>
            <a:r>
              <a:rPr lang="en-US" sz="2200" dirty="0"/>
              <a:t>People begin to recognize what types of people they feel most comfortable around</a:t>
            </a:r>
          </a:p>
          <a:p>
            <a:pPr>
              <a:lnSpc>
                <a:spcPct val="90000"/>
              </a:lnSpc>
            </a:pPr>
            <a:endParaRPr lang="en-US" sz="1900" dirty="0"/>
          </a:p>
          <a:p>
            <a:pPr>
              <a:lnSpc>
                <a:spcPct val="90000"/>
              </a:lnSpc>
            </a:pPr>
            <a:endParaRPr lang="en-US" sz="1900" dirty="0"/>
          </a:p>
        </p:txBody>
      </p:sp>
      <p:pic>
        <p:nvPicPr>
          <p:cNvPr id="29" name="Picture 25">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5" name="Picture 4" descr="A picture containing game, drawing&#10;&#10;Description automatically generated">
            <a:extLst>
              <a:ext uri="{FF2B5EF4-FFF2-40B4-BE49-F238E27FC236}">
                <a16:creationId xmlns:a16="http://schemas.microsoft.com/office/drawing/2014/main" id="{161DA39B-C29D-41F4-A98B-A2983B0AB194}"/>
              </a:ext>
            </a:extLst>
          </p:cNvPr>
          <p:cNvPicPr>
            <a:picLocks noChangeAspect="1"/>
          </p:cNvPicPr>
          <p:nvPr/>
        </p:nvPicPr>
        <p:blipFill rotWithShape="1">
          <a:blip r:embed="rId4">
            <a:extLst>
              <a:ext uri="{28A0092B-C50C-407E-A947-70E740481C1C}">
                <a14:useLocalDpi xmlns:a14="http://schemas.microsoft.com/office/drawing/2010/main" val="0"/>
              </a:ext>
            </a:extLst>
          </a:blip>
          <a:srcRect r="3598" b="-1"/>
          <a:stretch/>
        </p:blipFill>
        <p:spPr>
          <a:xfrm>
            <a:off x="7066560" y="2132822"/>
            <a:ext cx="4065464" cy="3258006"/>
          </a:xfrm>
          <a:prstGeom prst="rect">
            <a:avLst/>
          </a:prstGeom>
        </p:spPr>
      </p:pic>
    </p:spTree>
    <p:extLst>
      <p:ext uri="{BB962C8B-B14F-4D97-AF65-F5344CB8AC3E}">
        <p14:creationId xmlns:p14="http://schemas.microsoft.com/office/powerpoint/2010/main" val="3915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D7BE8-B3CB-4A9D-9820-5017ADC8FF6C}"/>
              </a:ext>
            </a:extLst>
          </p:cNvPr>
          <p:cNvSpPr>
            <a:spLocks noGrp="1"/>
          </p:cNvSpPr>
          <p:nvPr>
            <p:ph type="title"/>
          </p:nvPr>
        </p:nvSpPr>
        <p:spPr>
          <a:xfrm>
            <a:off x="913794" y="741515"/>
            <a:ext cx="10353761" cy="1633340"/>
          </a:xfrm>
        </p:spPr>
        <p:txBody>
          <a:bodyPr>
            <a:normAutofit/>
          </a:bodyPr>
          <a:lstStyle/>
          <a:p>
            <a:r>
              <a:rPr lang="en-US" sz="4800">
                <a:solidFill>
                  <a:srgbClr val="FFFFFF"/>
                </a:solidFill>
              </a:rPr>
              <a:t>Can We Become Too Comfortable In Our Spiritual Lives?</a:t>
            </a:r>
          </a:p>
        </p:txBody>
      </p:sp>
      <p:sp>
        <p:nvSpPr>
          <p:cNvPr id="3" name="Content Placeholder 2">
            <a:extLst>
              <a:ext uri="{FF2B5EF4-FFF2-40B4-BE49-F238E27FC236}">
                <a16:creationId xmlns:a16="http://schemas.microsoft.com/office/drawing/2014/main" id="{B328A9B1-ED86-428F-907F-40409A427B7F}"/>
              </a:ext>
            </a:extLst>
          </p:cNvPr>
          <p:cNvSpPr>
            <a:spLocks noGrp="1"/>
          </p:cNvSpPr>
          <p:nvPr>
            <p:ph idx="1"/>
          </p:nvPr>
        </p:nvSpPr>
        <p:spPr>
          <a:xfrm>
            <a:off x="913795" y="3070927"/>
            <a:ext cx="10353762" cy="3045558"/>
          </a:xfrm>
          <a:effectLst/>
        </p:spPr>
        <p:txBody>
          <a:bodyPr anchor="ctr">
            <a:normAutofit/>
          </a:bodyPr>
          <a:lstStyle/>
          <a:p>
            <a:pPr marL="36900" indent="0">
              <a:buNone/>
            </a:pPr>
            <a:r>
              <a:rPr lang="en-US" sz="2400" dirty="0"/>
              <a:t>Phil 3:12-14 “</a:t>
            </a:r>
            <a:r>
              <a:rPr lang="en-US" sz="2400" baseline="30000" dirty="0"/>
              <a:t>12 </a:t>
            </a:r>
            <a:r>
              <a:rPr lang="en-US" sz="2400" dirty="0"/>
              <a:t>Not that I have already </a:t>
            </a:r>
            <a:r>
              <a:rPr lang="en-US" sz="2400" dirty="0" err="1"/>
              <a:t>attained,or</a:t>
            </a:r>
            <a:r>
              <a:rPr lang="en-US" sz="2400" dirty="0"/>
              <a:t> am already perfected; but I press on, that I may lay hold of that for which Christ Jesus has also laid hold of me. </a:t>
            </a:r>
            <a:r>
              <a:rPr lang="en-US" sz="2400" baseline="30000" dirty="0"/>
              <a:t>13 </a:t>
            </a:r>
            <a:r>
              <a:rPr lang="en-US" sz="2400" dirty="0"/>
              <a:t>Brethren, I do not count myself to have </a:t>
            </a:r>
            <a:r>
              <a:rPr lang="en-US" sz="2400" baseline="30000" dirty="0"/>
              <a:t>[</a:t>
            </a:r>
            <a:r>
              <a:rPr lang="en-US" sz="2400" dirty="0"/>
              <a:t>apprehended; but one thing </a:t>
            </a:r>
            <a:r>
              <a:rPr lang="en-US" sz="2400" i="1" dirty="0"/>
              <a:t>I do,</a:t>
            </a:r>
            <a:r>
              <a:rPr lang="en-US" sz="2400" dirty="0"/>
              <a:t> forgetting those things which are behind and reaching forward to those things which are ahead, </a:t>
            </a:r>
            <a:r>
              <a:rPr lang="en-US" sz="2400" baseline="30000" dirty="0"/>
              <a:t>14 </a:t>
            </a:r>
            <a:r>
              <a:rPr lang="en-US" sz="2400" dirty="0"/>
              <a:t>I press toward the goal for the prize of the upward call of God in Christ Jesus.”</a:t>
            </a:r>
          </a:p>
          <a:p>
            <a:pPr marL="36900" indent="0">
              <a:buNone/>
            </a:pPr>
            <a:endParaRPr lang="en-US" dirty="0"/>
          </a:p>
        </p:txBody>
      </p:sp>
    </p:spTree>
    <p:extLst>
      <p:ext uri="{BB962C8B-B14F-4D97-AF65-F5344CB8AC3E}">
        <p14:creationId xmlns:p14="http://schemas.microsoft.com/office/powerpoint/2010/main" val="3159081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9331-1225-48E0-8970-C565C4E6A478}"/>
              </a:ext>
            </a:extLst>
          </p:cNvPr>
          <p:cNvSpPr>
            <a:spLocks noGrp="1"/>
          </p:cNvSpPr>
          <p:nvPr>
            <p:ph type="title"/>
          </p:nvPr>
        </p:nvSpPr>
        <p:spPr>
          <a:xfrm>
            <a:off x="913795" y="609600"/>
            <a:ext cx="10353762" cy="1257300"/>
          </a:xfrm>
        </p:spPr>
        <p:txBody>
          <a:bodyPr>
            <a:normAutofit/>
          </a:bodyPr>
          <a:lstStyle/>
          <a:p>
            <a:r>
              <a:rPr lang="en-US" dirty="0"/>
              <a:t>What Might Spiritual Comfort look like?</a:t>
            </a:r>
          </a:p>
        </p:txBody>
      </p:sp>
      <p:graphicFrame>
        <p:nvGraphicFramePr>
          <p:cNvPr id="12" name="Content Placeholder 2">
            <a:extLst>
              <a:ext uri="{FF2B5EF4-FFF2-40B4-BE49-F238E27FC236}">
                <a16:creationId xmlns:a16="http://schemas.microsoft.com/office/drawing/2014/main" id="{6A06A560-58E3-49FE-89F9-8A9F73A328B5}"/>
              </a:ext>
            </a:extLst>
          </p:cNvPr>
          <p:cNvGraphicFramePr>
            <a:graphicFrameLocks noGrp="1"/>
          </p:cNvGraphicFramePr>
          <p:nvPr>
            <p:ph idx="1"/>
            <p:extLst>
              <p:ext uri="{D42A27DB-BD31-4B8C-83A1-F6EECF244321}">
                <p14:modId xmlns:p14="http://schemas.microsoft.com/office/powerpoint/2010/main" val="3367973872"/>
              </p:ext>
            </p:extLst>
          </p:nvPr>
        </p:nvGraphicFramePr>
        <p:xfrm>
          <a:off x="914400" y="2076450"/>
          <a:ext cx="10353675"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1DAAFB6-65C8-41F5-8E7A-5F7CB0C9E5B5}"/>
              </a:ext>
            </a:extLst>
          </p:cNvPr>
          <p:cNvSpPr txBox="1"/>
          <p:nvPr/>
        </p:nvSpPr>
        <p:spPr>
          <a:xfrm>
            <a:off x="923839" y="2164271"/>
            <a:ext cx="10353762" cy="830997"/>
          </a:xfrm>
          <a:prstGeom prst="rect">
            <a:avLst/>
          </a:prstGeom>
          <a:noFill/>
        </p:spPr>
        <p:txBody>
          <a:bodyPr wrap="square" rtlCol="0">
            <a:spAutoFit/>
          </a:bodyPr>
          <a:lstStyle/>
          <a:p>
            <a:pPr lvl="0"/>
            <a:r>
              <a:rPr lang="en-US" sz="2400" dirty="0"/>
              <a:t>When attendance is up and the treasury is doing well, we may tend to relax in our efforts to spread the Gospel to others</a:t>
            </a:r>
          </a:p>
        </p:txBody>
      </p:sp>
      <p:sp>
        <p:nvSpPr>
          <p:cNvPr id="7" name="TextBox 6">
            <a:extLst>
              <a:ext uri="{FF2B5EF4-FFF2-40B4-BE49-F238E27FC236}">
                <a16:creationId xmlns:a16="http://schemas.microsoft.com/office/drawing/2014/main" id="{6EBA9B51-6052-4CD5-B8FD-E64680349F3C}"/>
              </a:ext>
            </a:extLst>
          </p:cNvPr>
          <p:cNvSpPr txBox="1"/>
          <p:nvPr/>
        </p:nvSpPr>
        <p:spPr>
          <a:xfrm>
            <a:off x="904874" y="3276552"/>
            <a:ext cx="10353762" cy="461665"/>
          </a:xfrm>
          <a:prstGeom prst="rect">
            <a:avLst/>
          </a:prstGeom>
          <a:noFill/>
        </p:spPr>
        <p:txBody>
          <a:bodyPr wrap="square" rtlCol="0">
            <a:spAutoFit/>
          </a:bodyPr>
          <a:lstStyle/>
          <a:p>
            <a:pPr lvl="0"/>
            <a:r>
              <a:rPr lang="en-US" sz="2400" dirty="0"/>
              <a:t>We may not offer up prayers for the Church the way we should</a:t>
            </a:r>
          </a:p>
        </p:txBody>
      </p:sp>
      <p:sp>
        <p:nvSpPr>
          <p:cNvPr id="8" name="TextBox 7">
            <a:extLst>
              <a:ext uri="{FF2B5EF4-FFF2-40B4-BE49-F238E27FC236}">
                <a16:creationId xmlns:a16="http://schemas.microsoft.com/office/drawing/2014/main" id="{EFE4AAF2-CFB3-4E27-867A-48171DC975A0}"/>
              </a:ext>
            </a:extLst>
          </p:cNvPr>
          <p:cNvSpPr txBox="1"/>
          <p:nvPr/>
        </p:nvSpPr>
        <p:spPr>
          <a:xfrm>
            <a:off x="933882" y="4302252"/>
            <a:ext cx="10343718" cy="461665"/>
          </a:xfrm>
          <a:prstGeom prst="rect">
            <a:avLst/>
          </a:prstGeom>
          <a:noFill/>
        </p:spPr>
        <p:txBody>
          <a:bodyPr wrap="square" rtlCol="0">
            <a:spAutoFit/>
          </a:bodyPr>
          <a:lstStyle/>
          <a:p>
            <a:pPr lvl="0"/>
            <a:r>
              <a:rPr lang="en-US" sz="2400" dirty="0"/>
              <a:t>It is very easy to create a feeling of satisfaction with the “status quo”</a:t>
            </a:r>
          </a:p>
        </p:txBody>
      </p:sp>
      <p:sp>
        <p:nvSpPr>
          <p:cNvPr id="10" name="TextBox 9">
            <a:extLst>
              <a:ext uri="{FF2B5EF4-FFF2-40B4-BE49-F238E27FC236}">
                <a16:creationId xmlns:a16="http://schemas.microsoft.com/office/drawing/2014/main" id="{D40A9BFC-16CE-4EE7-AB68-E929E488874B}"/>
              </a:ext>
            </a:extLst>
          </p:cNvPr>
          <p:cNvSpPr txBox="1"/>
          <p:nvPr/>
        </p:nvSpPr>
        <p:spPr>
          <a:xfrm>
            <a:off x="933882" y="5339151"/>
            <a:ext cx="10167627" cy="461665"/>
          </a:xfrm>
          <a:prstGeom prst="rect">
            <a:avLst/>
          </a:prstGeom>
          <a:noFill/>
        </p:spPr>
        <p:txBody>
          <a:bodyPr wrap="square" rtlCol="0">
            <a:spAutoFit/>
          </a:bodyPr>
          <a:lstStyle/>
          <a:p>
            <a:pPr lvl="0"/>
            <a:r>
              <a:rPr lang="en-US" sz="2400" dirty="0"/>
              <a:t>Complacency can lead to the death of a congregation (Rev 3:15-16)</a:t>
            </a:r>
          </a:p>
        </p:txBody>
      </p:sp>
    </p:spTree>
    <p:extLst>
      <p:ext uri="{BB962C8B-B14F-4D97-AF65-F5344CB8AC3E}">
        <p14:creationId xmlns:p14="http://schemas.microsoft.com/office/powerpoint/2010/main" val="21059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20672-EC3B-4E17-9E97-6B5E0CB03C7D}"/>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The Example of Jabez </a:t>
            </a:r>
            <a:br>
              <a:rPr lang="en-US" sz="4200" dirty="0"/>
            </a:br>
            <a:r>
              <a:rPr lang="en-US" sz="4200" dirty="0"/>
              <a:t>(1 Chron 4:9)</a:t>
            </a:r>
          </a:p>
        </p:txBody>
      </p:sp>
      <p:sp>
        <p:nvSpPr>
          <p:cNvPr id="73" name="Rectangle 72">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510613E-88EF-427B-91A6-F111C155A7B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324315" y="1215547"/>
            <a:ext cx="6197668" cy="4426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A3B628-207C-410C-AC66-6C971BED4E31}"/>
              </a:ext>
            </a:extLst>
          </p:cNvPr>
          <p:cNvSpPr txBox="1"/>
          <p:nvPr/>
        </p:nvSpPr>
        <p:spPr>
          <a:xfrm>
            <a:off x="5324315" y="3291840"/>
            <a:ext cx="6005894" cy="1815882"/>
          </a:xfrm>
          <a:prstGeom prst="rect">
            <a:avLst/>
          </a:prstGeom>
          <a:noFill/>
        </p:spPr>
        <p:txBody>
          <a:bodyPr wrap="square" rtlCol="0">
            <a:spAutoFit/>
          </a:bodyPr>
          <a:lstStyle/>
          <a:p>
            <a:r>
              <a:rPr lang="en-US" sz="2800" dirty="0">
                <a:solidFill>
                  <a:schemeClr val="bg1"/>
                </a:solidFill>
              </a:rPr>
              <a:t>The Son of My Sorrow; Pain; Affliction</a:t>
            </a:r>
          </a:p>
          <a:p>
            <a:endParaRPr lang="en-US" sz="2800" dirty="0">
              <a:solidFill>
                <a:schemeClr val="bg1"/>
              </a:solidFill>
            </a:endParaRPr>
          </a:p>
          <a:p>
            <a:r>
              <a:rPr lang="en-US" sz="2800" dirty="0">
                <a:solidFill>
                  <a:schemeClr val="bg1"/>
                </a:solidFill>
              </a:rPr>
              <a:t>He Will Cause Pain</a:t>
            </a:r>
          </a:p>
        </p:txBody>
      </p:sp>
    </p:spTree>
    <p:extLst>
      <p:ext uri="{BB962C8B-B14F-4D97-AF65-F5344CB8AC3E}">
        <p14:creationId xmlns:p14="http://schemas.microsoft.com/office/powerpoint/2010/main" val="357598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9331-1225-48E0-8970-C565C4E6A478}"/>
              </a:ext>
            </a:extLst>
          </p:cNvPr>
          <p:cNvSpPr>
            <a:spLocks noGrp="1"/>
          </p:cNvSpPr>
          <p:nvPr>
            <p:ph type="title"/>
          </p:nvPr>
        </p:nvSpPr>
        <p:spPr>
          <a:xfrm>
            <a:off x="913795" y="609600"/>
            <a:ext cx="10353762" cy="1257300"/>
          </a:xfrm>
        </p:spPr>
        <p:txBody>
          <a:bodyPr>
            <a:normAutofit fontScale="90000"/>
          </a:bodyPr>
          <a:lstStyle/>
          <a:p>
            <a:r>
              <a:rPr lang="en-US" dirty="0"/>
              <a:t>We Can Rise Above Any Situation Through The Power of God</a:t>
            </a:r>
          </a:p>
        </p:txBody>
      </p:sp>
      <p:graphicFrame>
        <p:nvGraphicFramePr>
          <p:cNvPr id="12" name="Content Placeholder 2">
            <a:extLst>
              <a:ext uri="{FF2B5EF4-FFF2-40B4-BE49-F238E27FC236}">
                <a16:creationId xmlns:a16="http://schemas.microsoft.com/office/drawing/2014/main" id="{6A06A560-58E3-49FE-89F9-8A9F73A328B5}"/>
              </a:ext>
            </a:extLst>
          </p:cNvPr>
          <p:cNvGraphicFramePr>
            <a:graphicFrameLocks noGrp="1"/>
          </p:cNvGraphicFramePr>
          <p:nvPr>
            <p:ph idx="1"/>
          </p:nvPr>
        </p:nvGraphicFramePr>
        <p:xfrm>
          <a:off x="914400" y="2076450"/>
          <a:ext cx="10353675"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1DAAFB6-65C8-41F5-8E7A-5F7CB0C9E5B5}"/>
              </a:ext>
            </a:extLst>
          </p:cNvPr>
          <p:cNvSpPr txBox="1"/>
          <p:nvPr/>
        </p:nvSpPr>
        <p:spPr>
          <a:xfrm>
            <a:off x="923839" y="2164271"/>
            <a:ext cx="10353762" cy="461665"/>
          </a:xfrm>
          <a:prstGeom prst="rect">
            <a:avLst/>
          </a:prstGeom>
          <a:noFill/>
        </p:spPr>
        <p:txBody>
          <a:bodyPr wrap="square" rtlCol="0">
            <a:spAutoFit/>
          </a:bodyPr>
          <a:lstStyle/>
          <a:p>
            <a:pPr lvl="0"/>
            <a:r>
              <a:rPr lang="en-US" sz="2400" dirty="0"/>
              <a:t>Just because others believe we will fail, doesn’t mean we have to</a:t>
            </a:r>
          </a:p>
        </p:txBody>
      </p:sp>
      <p:sp>
        <p:nvSpPr>
          <p:cNvPr id="7" name="TextBox 6">
            <a:extLst>
              <a:ext uri="{FF2B5EF4-FFF2-40B4-BE49-F238E27FC236}">
                <a16:creationId xmlns:a16="http://schemas.microsoft.com/office/drawing/2014/main" id="{6EBA9B51-6052-4CD5-B8FD-E64680349F3C}"/>
              </a:ext>
            </a:extLst>
          </p:cNvPr>
          <p:cNvSpPr txBox="1"/>
          <p:nvPr/>
        </p:nvSpPr>
        <p:spPr>
          <a:xfrm>
            <a:off x="943408" y="3183988"/>
            <a:ext cx="10353762" cy="830997"/>
          </a:xfrm>
          <a:prstGeom prst="rect">
            <a:avLst/>
          </a:prstGeom>
          <a:noFill/>
        </p:spPr>
        <p:txBody>
          <a:bodyPr wrap="square" rtlCol="0">
            <a:spAutoFit/>
          </a:bodyPr>
          <a:lstStyle/>
          <a:p>
            <a:pPr lvl="0"/>
            <a:r>
              <a:rPr lang="en-US" sz="2400" dirty="0"/>
              <a:t>Just because we were taught something bad growing up doesn’t mean we have to live that way now</a:t>
            </a:r>
          </a:p>
        </p:txBody>
      </p:sp>
      <p:sp>
        <p:nvSpPr>
          <p:cNvPr id="8" name="TextBox 7">
            <a:extLst>
              <a:ext uri="{FF2B5EF4-FFF2-40B4-BE49-F238E27FC236}">
                <a16:creationId xmlns:a16="http://schemas.microsoft.com/office/drawing/2014/main" id="{EFE4AAF2-CFB3-4E27-867A-48171DC975A0}"/>
              </a:ext>
            </a:extLst>
          </p:cNvPr>
          <p:cNvSpPr txBox="1"/>
          <p:nvPr/>
        </p:nvSpPr>
        <p:spPr>
          <a:xfrm>
            <a:off x="943408" y="4066173"/>
            <a:ext cx="10343718" cy="830997"/>
          </a:xfrm>
          <a:prstGeom prst="rect">
            <a:avLst/>
          </a:prstGeom>
          <a:noFill/>
        </p:spPr>
        <p:txBody>
          <a:bodyPr wrap="square" rtlCol="0">
            <a:spAutoFit/>
          </a:bodyPr>
          <a:lstStyle/>
          <a:p>
            <a:pPr lvl="0"/>
            <a:r>
              <a:rPr lang="en-US" sz="2400" dirty="0"/>
              <a:t>Just because our family was a certain way;  just because we had a reputation in the past doesn’t mean we have to be that way now</a:t>
            </a:r>
          </a:p>
        </p:txBody>
      </p:sp>
      <p:sp>
        <p:nvSpPr>
          <p:cNvPr id="10" name="TextBox 9">
            <a:extLst>
              <a:ext uri="{FF2B5EF4-FFF2-40B4-BE49-F238E27FC236}">
                <a16:creationId xmlns:a16="http://schemas.microsoft.com/office/drawing/2014/main" id="{D40A9BFC-16CE-4EE7-AB68-E929E488874B}"/>
              </a:ext>
            </a:extLst>
          </p:cNvPr>
          <p:cNvSpPr txBox="1"/>
          <p:nvPr/>
        </p:nvSpPr>
        <p:spPr>
          <a:xfrm>
            <a:off x="943408" y="5280931"/>
            <a:ext cx="10167627" cy="830997"/>
          </a:xfrm>
          <a:prstGeom prst="rect">
            <a:avLst/>
          </a:prstGeom>
          <a:noFill/>
        </p:spPr>
        <p:txBody>
          <a:bodyPr wrap="square" rtlCol="0">
            <a:spAutoFit/>
          </a:bodyPr>
          <a:lstStyle/>
          <a:p>
            <a:pPr lvl="0"/>
            <a:r>
              <a:rPr lang="en-US" sz="2400" dirty="0"/>
              <a:t>Our Past does not have to define us; Just look at the example of the change in life of the man Saul who became known as Paul the Apostle</a:t>
            </a:r>
          </a:p>
        </p:txBody>
      </p:sp>
    </p:spTree>
    <p:extLst>
      <p:ext uri="{BB962C8B-B14F-4D97-AF65-F5344CB8AC3E}">
        <p14:creationId xmlns:p14="http://schemas.microsoft.com/office/powerpoint/2010/main" val="183255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9CC9768D-3670-4D81-9F98-BD03CDA2809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65" b="19535"/>
          <a:stretch/>
        </p:blipFill>
        <p:spPr>
          <a:xfrm>
            <a:off x="20" y="10"/>
            <a:ext cx="12191980" cy="6857990"/>
          </a:xfrm>
          <a:prstGeom prst="rect">
            <a:avLst/>
          </a:prstGeom>
        </p:spPr>
      </p:pic>
    </p:spTree>
    <p:extLst>
      <p:ext uri="{BB962C8B-B14F-4D97-AF65-F5344CB8AC3E}">
        <p14:creationId xmlns:p14="http://schemas.microsoft.com/office/powerpoint/2010/main" val="132197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D53A7-A510-433A-A6A2-20E215A4FFE6}"/>
              </a:ext>
            </a:extLst>
          </p:cNvPr>
          <p:cNvSpPr>
            <a:spLocks noGrp="1"/>
          </p:cNvSpPr>
          <p:nvPr>
            <p:ph type="title"/>
          </p:nvPr>
        </p:nvSpPr>
        <p:spPr>
          <a:xfrm>
            <a:off x="695916" y="1078264"/>
            <a:ext cx="3422930" cy="4701473"/>
          </a:xfrm>
        </p:spPr>
        <p:txBody>
          <a:bodyPr>
            <a:normAutofit/>
          </a:bodyPr>
          <a:lstStyle/>
          <a:p>
            <a:pPr algn="r"/>
            <a:r>
              <a:rPr lang="en-US" sz="4400" dirty="0">
                <a:solidFill>
                  <a:srgbClr val="FFFFFF"/>
                </a:solidFill>
              </a:rPr>
              <a:t>More Blessings</a:t>
            </a:r>
          </a:p>
        </p:txBody>
      </p:sp>
      <p:sp>
        <p:nvSpPr>
          <p:cNvPr id="3" name="Content Placeholder 2">
            <a:extLst>
              <a:ext uri="{FF2B5EF4-FFF2-40B4-BE49-F238E27FC236}">
                <a16:creationId xmlns:a16="http://schemas.microsoft.com/office/drawing/2014/main" id="{D2525D7E-1EEF-4630-8E93-9BEBE11867A0}"/>
              </a:ext>
            </a:extLst>
          </p:cNvPr>
          <p:cNvSpPr>
            <a:spLocks noGrp="1"/>
          </p:cNvSpPr>
          <p:nvPr>
            <p:ph idx="1"/>
          </p:nvPr>
        </p:nvSpPr>
        <p:spPr>
          <a:xfrm>
            <a:off x="5114167" y="1078263"/>
            <a:ext cx="6117578" cy="4701474"/>
          </a:xfrm>
          <a:effectLst/>
        </p:spPr>
        <p:txBody>
          <a:bodyPr anchor="ctr">
            <a:noAutofit/>
          </a:bodyPr>
          <a:lstStyle/>
          <a:p>
            <a:pPr>
              <a:lnSpc>
                <a:spcPct val="90000"/>
              </a:lnSpc>
            </a:pPr>
            <a:r>
              <a:rPr lang="en-US" sz="2400" dirty="0"/>
              <a:t>“</a:t>
            </a:r>
            <a:r>
              <a:rPr lang="en-US" sz="2400" baseline="30000" dirty="0"/>
              <a:t>10 </a:t>
            </a:r>
            <a:r>
              <a:rPr lang="en-US" sz="2400" dirty="0"/>
              <a:t>And Jabez called on the God of Israel saying, “Oh, that You would bless me indeed”</a:t>
            </a:r>
          </a:p>
          <a:p>
            <a:pPr lvl="1">
              <a:lnSpc>
                <a:spcPct val="90000"/>
              </a:lnSpc>
            </a:pPr>
            <a:r>
              <a:rPr lang="en-US" sz="2000" dirty="0"/>
              <a:t>His prayer revolves entirely around himself</a:t>
            </a:r>
          </a:p>
          <a:p>
            <a:pPr lvl="1">
              <a:lnSpc>
                <a:spcPct val="90000"/>
              </a:lnSpc>
            </a:pPr>
            <a:r>
              <a:rPr lang="en-US" sz="2000" dirty="0"/>
              <a:t>He requests great favors from God</a:t>
            </a:r>
          </a:p>
          <a:p>
            <a:pPr lvl="1">
              <a:lnSpc>
                <a:spcPct val="90000"/>
              </a:lnSpc>
            </a:pPr>
            <a:endParaRPr lang="en-US" sz="2000" dirty="0"/>
          </a:p>
          <a:p>
            <a:pPr>
              <a:lnSpc>
                <a:spcPct val="90000"/>
              </a:lnSpc>
            </a:pPr>
            <a:r>
              <a:rPr lang="en-US" sz="2400" dirty="0"/>
              <a:t>Jabez wanted God’s richest blessings </a:t>
            </a:r>
          </a:p>
          <a:p>
            <a:pPr lvl="1">
              <a:lnSpc>
                <a:spcPct val="90000"/>
              </a:lnSpc>
            </a:pPr>
            <a:r>
              <a:rPr lang="en-US" sz="2000" dirty="0"/>
              <a:t>Don’t we all desire the same</a:t>
            </a:r>
          </a:p>
          <a:p>
            <a:pPr lvl="1">
              <a:lnSpc>
                <a:spcPct val="90000"/>
              </a:lnSpc>
            </a:pPr>
            <a:r>
              <a:rPr lang="en-US" sz="2000" dirty="0"/>
              <a:t>There is nothing wrong with praying for God to richly bless our lives</a:t>
            </a:r>
          </a:p>
          <a:p>
            <a:pPr lvl="1">
              <a:lnSpc>
                <a:spcPct val="90000"/>
              </a:lnSpc>
            </a:pPr>
            <a:endParaRPr lang="en-US" sz="2000" dirty="0"/>
          </a:p>
          <a:p>
            <a:pPr>
              <a:lnSpc>
                <a:spcPct val="90000"/>
              </a:lnSpc>
            </a:pPr>
            <a:r>
              <a:rPr lang="en-US" sz="2400" dirty="0"/>
              <a:t>Verses to consider</a:t>
            </a:r>
          </a:p>
          <a:p>
            <a:pPr lvl="1">
              <a:lnSpc>
                <a:spcPct val="90000"/>
              </a:lnSpc>
            </a:pPr>
            <a:r>
              <a:rPr lang="en-US" sz="2000" dirty="0"/>
              <a:t>Mal 3:10</a:t>
            </a:r>
          </a:p>
          <a:p>
            <a:pPr lvl="1">
              <a:lnSpc>
                <a:spcPct val="90000"/>
              </a:lnSpc>
            </a:pPr>
            <a:r>
              <a:rPr lang="en-US" sz="2000" dirty="0"/>
              <a:t>Eph 1:3</a:t>
            </a:r>
          </a:p>
          <a:p>
            <a:pPr lvl="1">
              <a:lnSpc>
                <a:spcPct val="90000"/>
              </a:lnSpc>
            </a:pPr>
            <a:r>
              <a:rPr lang="en-US" sz="2000" dirty="0"/>
              <a:t>Phil 4:19</a:t>
            </a:r>
          </a:p>
          <a:p>
            <a:pPr lvl="1">
              <a:lnSpc>
                <a:spcPct val="90000"/>
              </a:lnSpc>
            </a:pPr>
            <a:r>
              <a:rPr lang="en-US" sz="2000" dirty="0"/>
              <a:t>Jam 1:7</a:t>
            </a:r>
          </a:p>
        </p:txBody>
      </p:sp>
    </p:spTree>
    <p:extLst>
      <p:ext uri="{BB962C8B-B14F-4D97-AF65-F5344CB8AC3E}">
        <p14:creationId xmlns:p14="http://schemas.microsoft.com/office/powerpoint/2010/main" val="743247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D53A7-A510-433A-A6A2-20E215A4FFE6}"/>
              </a:ext>
            </a:extLst>
          </p:cNvPr>
          <p:cNvSpPr>
            <a:spLocks noGrp="1"/>
          </p:cNvSpPr>
          <p:nvPr>
            <p:ph type="title"/>
          </p:nvPr>
        </p:nvSpPr>
        <p:spPr>
          <a:xfrm>
            <a:off x="695916" y="1078264"/>
            <a:ext cx="3422930" cy="4701473"/>
          </a:xfrm>
        </p:spPr>
        <p:txBody>
          <a:bodyPr>
            <a:normAutofit/>
          </a:bodyPr>
          <a:lstStyle/>
          <a:p>
            <a:pPr algn="r"/>
            <a:r>
              <a:rPr lang="en-US" sz="4200" dirty="0">
                <a:solidFill>
                  <a:srgbClr val="FFFFFF"/>
                </a:solidFill>
              </a:rPr>
              <a:t>More Opportunities</a:t>
            </a:r>
          </a:p>
        </p:txBody>
      </p:sp>
      <p:sp>
        <p:nvSpPr>
          <p:cNvPr id="3" name="Content Placeholder 2">
            <a:extLst>
              <a:ext uri="{FF2B5EF4-FFF2-40B4-BE49-F238E27FC236}">
                <a16:creationId xmlns:a16="http://schemas.microsoft.com/office/drawing/2014/main" id="{D2525D7E-1EEF-4630-8E93-9BEBE11867A0}"/>
              </a:ext>
            </a:extLst>
          </p:cNvPr>
          <p:cNvSpPr>
            <a:spLocks noGrp="1"/>
          </p:cNvSpPr>
          <p:nvPr>
            <p:ph idx="1"/>
          </p:nvPr>
        </p:nvSpPr>
        <p:spPr>
          <a:xfrm>
            <a:off x="5114167" y="1078263"/>
            <a:ext cx="6117578" cy="4701474"/>
          </a:xfrm>
          <a:effectLst/>
        </p:spPr>
        <p:txBody>
          <a:bodyPr anchor="ctr">
            <a:noAutofit/>
          </a:bodyPr>
          <a:lstStyle/>
          <a:p>
            <a:pPr>
              <a:lnSpc>
                <a:spcPct val="90000"/>
              </a:lnSpc>
            </a:pPr>
            <a:r>
              <a:rPr lang="en-US" sz="2400" dirty="0"/>
              <a:t>“</a:t>
            </a:r>
            <a:r>
              <a:rPr lang="en-US" sz="2400" baseline="30000" dirty="0"/>
              <a:t>10 </a:t>
            </a:r>
            <a:r>
              <a:rPr lang="en-US" sz="2400" dirty="0"/>
              <a:t>enlarge my territory”</a:t>
            </a:r>
          </a:p>
          <a:p>
            <a:pPr lvl="1">
              <a:lnSpc>
                <a:spcPct val="90000"/>
              </a:lnSpc>
            </a:pPr>
            <a:r>
              <a:rPr lang="en-US" sz="2000" dirty="0"/>
              <a:t>He is seeking not just more territory, but more responsibility</a:t>
            </a:r>
          </a:p>
          <a:p>
            <a:pPr lvl="1">
              <a:lnSpc>
                <a:spcPct val="90000"/>
              </a:lnSpc>
            </a:pPr>
            <a:r>
              <a:rPr lang="en-US" sz="2000" dirty="0"/>
              <a:t>Jabez is seeking to have more influence in the world</a:t>
            </a:r>
          </a:p>
          <a:p>
            <a:pPr lvl="1">
              <a:lnSpc>
                <a:spcPct val="90000"/>
              </a:lnSpc>
            </a:pPr>
            <a:r>
              <a:rPr lang="en-US" sz="2000" dirty="0"/>
              <a:t>Jabez seems to want to move out of his comfort zone and do more for the Lord</a:t>
            </a:r>
          </a:p>
          <a:p>
            <a:pPr lvl="1">
              <a:lnSpc>
                <a:spcPct val="90000"/>
              </a:lnSpc>
            </a:pPr>
            <a:endParaRPr lang="en-US" sz="2000" dirty="0"/>
          </a:p>
          <a:p>
            <a:pPr>
              <a:lnSpc>
                <a:spcPct val="90000"/>
              </a:lnSpc>
            </a:pPr>
            <a:r>
              <a:rPr lang="en-US" sz="2400" dirty="0"/>
              <a:t>We should desire the same</a:t>
            </a:r>
          </a:p>
          <a:p>
            <a:pPr lvl="1">
              <a:lnSpc>
                <a:spcPct val="90000"/>
              </a:lnSpc>
            </a:pPr>
            <a:r>
              <a:rPr lang="en-US" sz="2000" dirty="0"/>
              <a:t>Like Jabez we must not be satisfied with just the status quo</a:t>
            </a:r>
          </a:p>
          <a:p>
            <a:pPr lvl="1">
              <a:lnSpc>
                <a:spcPct val="90000"/>
              </a:lnSpc>
            </a:pPr>
            <a:r>
              <a:rPr lang="en-US" sz="2000" dirty="0"/>
              <a:t>We need to learn to move beyond our comfort zone and “Go into all the world”</a:t>
            </a:r>
          </a:p>
          <a:p>
            <a:pPr lvl="1">
              <a:lnSpc>
                <a:spcPct val="90000"/>
              </a:lnSpc>
            </a:pPr>
            <a:endParaRPr lang="en-US" sz="2000" dirty="0"/>
          </a:p>
          <a:p>
            <a:pPr>
              <a:lnSpc>
                <a:spcPct val="90000"/>
              </a:lnSpc>
            </a:pPr>
            <a:r>
              <a:rPr lang="en-US" sz="2400" dirty="0"/>
              <a:t>Paul prayed for “more opportunities”      (Col 4:3-4)</a:t>
            </a:r>
          </a:p>
        </p:txBody>
      </p:sp>
    </p:spTree>
    <p:extLst>
      <p:ext uri="{BB962C8B-B14F-4D97-AF65-F5344CB8AC3E}">
        <p14:creationId xmlns:p14="http://schemas.microsoft.com/office/powerpoint/2010/main" val="4191121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973</Words>
  <Application>Microsoft Office PowerPoint</Application>
  <PresentationFormat>Widescreen</PresentationFormat>
  <Paragraphs>94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Calisto MT</vt:lpstr>
      <vt:lpstr>Wingdings 2</vt:lpstr>
      <vt:lpstr>SlateVTI</vt:lpstr>
      <vt:lpstr>A Man who Desired More</vt:lpstr>
      <vt:lpstr>Introduction</vt:lpstr>
      <vt:lpstr>Can We Become Too Comfortable In Our Spiritual Lives?</vt:lpstr>
      <vt:lpstr>What Might Spiritual Comfort look like?</vt:lpstr>
      <vt:lpstr>The Example of Jabez  (1 Chron 4:9)</vt:lpstr>
      <vt:lpstr>We Can Rise Above Any Situation Through The Power of God</vt:lpstr>
      <vt:lpstr>PowerPoint Presentation</vt:lpstr>
      <vt:lpstr>More Blessings</vt:lpstr>
      <vt:lpstr>More Opportunities</vt:lpstr>
      <vt:lpstr>More Power and Guidance</vt:lpstr>
      <vt:lpstr>More Protection</vt:lpstr>
      <vt:lpstr>More Given</vt:lpstr>
      <vt:lpstr>Concluding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Man who Desired More</dc:title>
  <dc:creator>Rob Miller</dc:creator>
  <cp:lastModifiedBy>Rob Miller</cp:lastModifiedBy>
  <cp:revision>11</cp:revision>
  <dcterms:created xsi:type="dcterms:W3CDTF">2020-04-23T15:07:25Z</dcterms:created>
  <dcterms:modified xsi:type="dcterms:W3CDTF">2020-04-23T17:00:45Z</dcterms:modified>
</cp:coreProperties>
</file>