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84" r:id="rId2"/>
    <p:sldId id="415" r:id="rId3"/>
    <p:sldId id="417" r:id="rId4"/>
    <p:sldId id="416" r:id="rId5"/>
    <p:sldId id="418" r:id="rId6"/>
    <p:sldId id="419" r:id="rId7"/>
    <p:sldId id="420" r:id="rId8"/>
    <p:sldId id="421" r:id="rId9"/>
    <p:sldId id="422" r:id="rId10"/>
    <p:sldId id="423" r:id="rId11"/>
    <p:sldId id="424" r:id="rId12"/>
    <p:sldId id="425" r:id="rId13"/>
    <p:sldId id="426" r:id="rId14"/>
    <p:sldId id="403" r:id="rId15"/>
  </p:sldIdLst>
  <p:sldSz cx="10972800" cy="6858000"/>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F36"/>
    <a:srgbClr val="3F5A39"/>
    <a:srgbClr val="B6BFCF"/>
    <a:srgbClr val="B66C34"/>
    <a:srgbClr val="A7714D"/>
    <a:srgbClr val="D4D0AF"/>
    <a:srgbClr val="AD9776"/>
    <a:srgbClr val="CFD6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861" autoAdjust="0"/>
  </p:normalViewPr>
  <p:slideViewPr>
    <p:cSldViewPr snapToGrid="0" snapToObjects="1">
      <p:cViewPr varScale="1">
        <p:scale>
          <a:sx n="53" d="100"/>
          <a:sy n="53" d="100"/>
        </p:scale>
        <p:origin x="1380" y="48"/>
      </p:cViewPr>
      <p:guideLst>
        <p:guide orient="horz" pos="2160"/>
        <p:guide pos="3456"/>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4EDFD1-EAAA-D2BC-C55A-1C07C57A4C23}"/>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9AAC472-7CA2-01EC-43A1-77D91751E7F7}"/>
              </a:ext>
            </a:extLst>
          </p:cNvPr>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r>
              <a:rPr lang="en-US" altLang="en-US"/>
              <a:t>Romans</a:t>
            </a:r>
          </a:p>
        </p:txBody>
      </p:sp>
      <p:sp>
        <p:nvSpPr>
          <p:cNvPr id="4" name="Footer Placeholder 3">
            <a:extLst>
              <a:ext uri="{FF2B5EF4-FFF2-40B4-BE49-F238E27FC236}">
                <a16:creationId xmlns:a16="http://schemas.microsoft.com/office/drawing/2014/main" id="{FD6157B7-C0A1-04E7-3642-1D35BF240F21}"/>
              </a:ext>
            </a:extLst>
          </p:cNvPr>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800"/>
            </a:lvl1pPr>
          </a:lstStyle>
          <a:p>
            <a:r>
              <a:rPr lang="en-US" altLang="en-US"/>
              <a:t>©2015 Bristol Works, Inc. Rose Publishing, Inc. 4733 Torrance Blvd., #259 Torrance, CA 90503 U.S.A. www.rose-publishing.com This page may be reproduced for classroom use only, not for resale.</a:t>
            </a:r>
          </a:p>
        </p:txBody>
      </p:sp>
      <p:sp>
        <p:nvSpPr>
          <p:cNvPr id="5" name="Slide Number Placeholder 4">
            <a:extLst>
              <a:ext uri="{FF2B5EF4-FFF2-40B4-BE49-F238E27FC236}">
                <a16:creationId xmlns:a16="http://schemas.microsoft.com/office/drawing/2014/main" id="{79926D6B-D219-B32F-6C98-2702ED2212A1}"/>
              </a:ext>
            </a:extLst>
          </p:cNvPr>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8FC79D6-74A3-47EA-AE63-0046A79F002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5F1982-5C84-A967-013F-D6210F813400}"/>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B205E7B-AE1B-EDC2-AFB2-10D0E7F1A11B}"/>
              </a:ext>
            </a:extLst>
          </p:cNvPr>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38A4571F-5F0A-4BD0-9DE0-AB67C2B25DE1}" type="datetime1">
              <a:rPr lang="en-US" altLang="en-US"/>
              <a:pPr/>
              <a:t>3/4/2023</a:t>
            </a:fld>
            <a:endParaRPr lang="en-US" altLang="en-US"/>
          </a:p>
        </p:txBody>
      </p:sp>
      <p:sp>
        <p:nvSpPr>
          <p:cNvPr id="4" name="Slide Image Placeholder 3">
            <a:extLst>
              <a:ext uri="{FF2B5EF4-FFF2-40B4-BE49-F238E27FC236}">
                <a16:creationId xmlns:a16="http://schemas.microsoft.com/office/drawing/2014/main" id="{E5C867A4-19B3-EED8-B7B9-6DDEE941441D}"/>
              </a:ext>
            </a:extLst>
          </p:cNvPr>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altLang="en-US"/>
          </a:p>
        </p:txBody>
      </p:sp>
      <p:sp>
        <p:nvSpPr>
          <p:cNvPr id="5" name="Notes Placeholder 4">
            <a:extLst>
              <a:ext uri="{FF2B5EF4-FFF2-40B4-BE49-F238E27FC236}">
                <a16:creationId xmlns:a16="http://schemas.microsoft.com/office/drawing/2014/main" id="{28441A10-9724-224F-E320-DD4C159549DF}"/>
              </a:ext>
            </a:extLst>
          </p:cNvPr>
          <p:cNvSpPr>
            <a:spLocks noGrp="1"/>
          </p:cNvSpPr>
          <p:nvPr>
            <p:ph type="body" sz="quarter" idx="3"/>
          </p:nvPr>
        </p:nvSpPr>
        <p:spPr>
          <a:xfrm>
            <a:off x="701040" y="4415790"/>
            <a:ext cx="5608320" cy="4183380"/>
          </a:xfrm>
          <a:prstGeom prst="rect">
            <a:avLst/>
          </a:prstGeom>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Footer Placeholder 5">
            <a:extLst>
              <a:ext uri="{FF2B5EF4-FFF2-40B4-BE49-F238E27FC236}">
                <a16:creationId xmlns:a16="http://schemas.microsoft.com/office/drawing/2014/main" id="{8C7C0BBE-C17E-ED1E-F908-B5AEF992C3CF}"/>
              </a:ext>
            </a:extLst>
          </p:cNvPr>
          <p:cNvSpPr>
            <a:spLocks noGrp="1"/>
          </p:cNvSpPr>
          <p:nvPr>
            <p:ph type="ftr" sz="quarter" idx="4"/>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7" name="Slide Number Placeholder 6">
            <a:extLst>
              <a:ext uri="{FF2B5EF4-FFF2-40B4-BE49-F238E27FC236}">
                <a16:creationId xmlns:a16="http://schemas.microsoft.com/office/drawing/2014/main" id="{500F68FB-7732-B469-4389-5B47F9C4D4F6}"/>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BA313294-31B0-48D3-8C5C-AB7F310A663E}"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ＭＳ Ｐゴシック" pitchFamily="4"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a:t>
            </a:fld>
            <a:endParaRPr lang="en-US" altLang="en-US"/>
          </a:p>
        </p:txBody>
      </p:sp>
    </p:spTree>
    <p:extLst>
      <p:ext uri="{BB962C8B-B14F-4D97-AF65-F5344CB8AC3E}">
        <p14:creationId xmlns:p14="http://schemas.microsoft.com/office/powerpoint/2010/main" val="22716804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Sermon Writer.com… verse-by-versecommentary.com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11</a:t>
            </a:fld>
            <a:endParaRPr lang="en-US" altLang="en-US"/>
          </a:p>
        </p:txBody>
      </p:sp>
    </p:spTree>
    <p:extLst>
      <p:ext uri="{BB962C8B-B14F-4D97-AF65-F5344CB8AC3E}">
        <p14:creationId xmlns:p14="http://schemas.microsoft.com/office/powerpoint/2010/main" val="50462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Sermon Writer.com… verse-by-versecommentary.com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12</a:t>
            </a:fld>
            <a:endParaRPr lang="en-US" altLang="en-US"/>
          </a:p>
        </p:txBody>
      </p:sp>
    </p:spTree>
    <p:extLst>
      <p:ext uri="{BB962C8B-B14F-4D97-AF65-F5344CB8AC3E}">
        <p14:creationId xmlns:p14="http://schemas.microsoft.com/office/powerpoint/2010/main" val="2217067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Sermon Writer.com… verse-by-versecommentary.com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13</a:t>
            </a:fld>
            <a:endParaRPr lang="en-US" altLang="en-US"/>
          </a:p>
        </p:txBody>
      </p:sp>
    </p:spTree>
    <p:extLst>
      <p:ext uri="{BB962C8B-B14F-4D97-AF65-F5344CB8AC3E}">
        <p14:creationId xmlns:p14="http://schemas.microsoft.com/office/powerpoint/2010/main" val="1641116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Slide Number Placeholder 3"/>
          <p:cNvSpPr>
            <a:spLocks noGrp="1"/>
          </p:cNvSpPr>
          <p:nvPr>
            <p:ph type="sldNum" sz="quarter" idx="5"/>
          </p:nvPr>
        </p:nvSpPr>
        <p:spPr/>
        <p:txBody>
          <a:bodyPr/>
          <a:lstStyle/>
          <a:p>
            <a:fld id="{BA313294-31B0-48D3-8C5C-AB7F310A663E}" type="slidenum">
              <a:rPr lang="en-US" altLang="en-US" smtClean="0"/>
              <a:pPr/>
              <a:t>14</a:t>
            </a:fld>
            <a:endParaRPr lang="en-US" altLang="en-US"/>
          </a:p>
        </p:txBody>
      </p:sp>
      <p:sp>
        <p:nvSpPr>
          <p:cNvPr id="5" name="Header Placeholder 4">
            <a:extLst>
              <a:ext uri="{FF2B5EF4-FFF2-40B4-BE49-F238E27FC236}">
                <a16:creationId xmlns:a16="http://schemas.microsoft.com/office/drawing/2014/main" id="{8F5878D5-21A0-8DB3-27C1-43DB3C0BC706}"/>
              </a:ext>
            </a:extLst>
          </p:cNvPr>
          <p:cNvSpPr>
            <a:spLocks noGrp="1"/>
          </p:cNvSpPr>
          <p:nvPr>
            <p:ph type="hdr" sz="quarter"/>
          </p:nvPr>
        </p:nvSpPr>
        <p:spPr/>
        <p:txBody>
          <a:bodyPr/>
          <a:lstStyle/>
          <a:p>
            <a:r>
              <a:rPr lang="en-US" altLang="en-US"/>
              <a:t>Romans</a:t>
            </a:r>
          </a:p>
        </p:txBody>
      </p:sp>
    </p:spTree>
    <p:extLst>
      <p:ext uri="{BB962C8B-B14F-4D97-AF65-F5344CB8AC3E}">
        <p14:creationId xmlns:p14="http://schemas.microsoft.com/office/powerpoint/2010/main" val="111654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3</a:t>
            </a:fld>
            <a:endParaRPr lang="en-US" altLang="en-US"/>
          </a:p>
        </p:txBody>
      </p:sp>
    </p:spTree>
    <p:extLst>
      <p:ext uri="{BB962C8B-B14F-4D97-AF65-F5344CB8AC3E}">
        <p14:creationId xmlns:p14="http://schemas.microsoft.com/office/powerpoint/2010/main" val="1605290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4</a:t>
            </a:fld>
            <a:endParaRPr lang="en-US" altLang="en-US"/>
          </a:p>
        </p:txBody>
      </p:sp>
    </p:spTree>
    <p:extLst>
      <p:ext uri="{BB962C8B-B14F-4D97-AF65-F5344CB8AC3E}">
        <p14:creationId xmlns:p14="http://schemas.microsoft.com/office/powerpoint/2010/main" val="2163833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5</a:t>
            </a:fld>
            <a:endParaRPr lang="en-US" altLang="en-US"/>
          </a:p>
        </p:txBody>
      </p:sp>
    </p:spTree>
    <p:extLst>
      <p:ext uri="{BB962C8B-B14F-4D97-AF65-F5344CB8AC3E}">
        <p14:creationId xmlns:p14="http://schemas.microsoft.com/office/powerpoint/2010/main" val="3014959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Sermon Writer.com </a:t>
            </a:r>
            <a:r>
              <a:rPr lang="en-US" b="0" i="0" dirty="0">
                <a:solidFill>
                  <a:srgbClr val="000000"/>
                </a:solidFill>
                <a:effectLst/>
                <a:latin typeface="PT Sans" panose="020B0503020203020204" pitchFamily="34" charset="0"/>
              </a:rPr>
              <a:t>These are the first two of a series of rhetorical questions. The setting is a courtroom where God, predisposed in our favor, sits as judge/advocate. We should not imagine, however, that “us” means all people. Paul is talking about “those who love God, to those who are called according to his purpose” (v. 28). He is talking about those whom God foreknew, predestined, called, justified, and glorified (vv. 29-30).</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6</a:t>
            </a:fld>
            <a:endParaRPr lang="en-US" altLang="en-US"/>
          </a:p>
        </p:txBody>
      </p:sp>
    </p:spTree>
    <p:extLst>
      <p:ext uri="{BB962C8B-B14F-4D97-AF65-F5344CB8AC3E}">
        <p14:creationId xmlns:p14="http://schemas.microsoft.com/office/powerpoint/2010/main" val="2357963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Sermon Writer.com… verse-by-versecommentary.com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7</a:t>
            </a:fld>
            <a:endParaRPr lang="en-US" altLang="en-US"/>
          </a:p>
        </p:txBody>
      </p:sp>
    </p:spTree>
    <p:extLst>
      <p:ext uri="{BB962C8B-B14F-4D97-AF65-F5344CB8AC3E}">
        <p14:creationId xmlns:p14="http://schemas.microsoft.com/office/powerpoint/2010/main" val="1956722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Sermon Writer.com… verse-by-versecommentary.com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8</a:t>
            </a:fld>
            <a:endParaRPr lang="en-US" altLang="en-US"/>
          </a:p>
        </p:txBody>
      </p:sp>
    </p:spTree>
    <p:extLst>
      <p:ext uri="{BB962C8B-B14F-4D97-AF65-F5344CB8AC3E}">
        <p14:creationId xmlns:p14="http://schemas.microsoft.com/office/powerpoint/2010/main" val="3370201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Sermon Writer.com… verse-by-versecommentary.com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9</a:t>
            </a:fld>
            <a:endParaRPr lang="en-US" altLang="en-US"/>
          </a:p>
        </p:txBody>
      </p:sp>
    </p:spTree>
    <p:extLst>
      <p:ext uri="{BB962C8B-B14F-4D97-AF65-F5344CB8AC3E}">
        <p14:creationId xmlns:p14="http://schemas.microsoft.com/office/powerpoint/2010/main" val="3767986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Sermon Writer.com… verse-by-versecommentary.com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10</a:t>
            </a:fld>
            <a:endParaRPr lang="en-US" altLang="en-US"/>
          </a:p>
        </p:txBody>
      </p:sp>
    </p:spTree>
    <p:extLst>
      <p:ext uri="{BB962C8B-B14F-4D97-AF65-F5344CB8AC3E}">
        <p14:creationId xmlns:p14="http://schemas.microsoft.com/office/powerpoint/2010/main" val="3498928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1" y="2130427"/>
            <a:ext cx="9243428" cy="1470025"/>
          </a:xfrm>
          <a:effectLst>
            <a:outerShdw blurRad="50800" dist="38100" dir="2700000" algn="tl" rotWithShape="0">
              <a:prstClr val="black">
                <a:alpha val="40000"/>
              </a:prstClr>
            </a:outerShdw>
          </a:effectLst>
        </p:spPr>
        <p:txBody>
          <a:bodyPr/>
          <a:lstStyle>
            <a:lvl1pPr algn="ctr">
              <a:defRPr b="1" cap="small">
                <a:solidFill>
                  <a:schemeClr val="bg1"/>
                </a:solidFill>
                <a:latin typeface="Times New Roman"/>
                <a:cs typeface="Times New Roman"/>
              </a:defRPr>
            </a:lvl1pPr>
          </a:lstStyle>
          <a:p>
            <a:r>
              <a:rPr lang="en-US"/>
              <a:t>Click to edit Master title style</a:t>
            </a:r>
          </a:p>
        </p:txBody>
      </p:sp>
      <p:sp>
        <p:nvSpPr>
          <p:cNvPr id="3" name="Subtitle 2"/>
          <p:cNvSpPr>
            <a:spLocks noGrp="1"/>
          </p:cNvSpPr>
          <p:nvPr>
            <p:ph type="subTitle" idx="1"/>
          </p:nvPr>
        </p:nvSpPr>
        <p:spPr>
          <a:xfrm>
            <a:off x="822961" y="3813392"/>
            <a:ext cx="9243428" cy="797707"/>
          </a:xfrm>
        </p:spPr>
        <p:txBody>
          <a:bodyPr>
            <a:noAutofit/>
          </a:bodyPr>
          <a:lstStyle>
            <a:lvl1pPr marL="0" indent="0" algn="ctr">
              <a:buNone/>
              <a:defRPr sz="3240">
                <a:solidFill>
                  <a:schemeClr val="tx1"/>
                </a:solidFill>
                <a:latin typeface="Savoye LET Plain CC.:1.0"/>
                <a:cs typeface="Savoye LET Plain CC.:1.0"/>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dirty="0"/>
              <a:t>Click to edit Master subtitle style</a:t>
            </a:r>
          </a:p>
        </p:txBody>
      </p:sp>
      <p:sp>
        <p:nvSpPr>
          <p:cNvPr id="4" name="Date Placeholder 3">
            <a:extLst>
              <a:ext uri="{FF2B5EF4-FFF2-40B4-BE49-F238E27FC236}">
                <a16:creationId xmlns:a16="http://schemas.microsoft.com/office/drawing/2014/main" id="{80B51E56-3255-B9D0-0ADB-5671553D3F57}"/>
              </a:ext>
            </a:extLst>
          </p:cNvPr>
          <p:cNvSpPr>
            <a:spLocks noGrp="1"/>
          </p:cNvSpPr>
          <p:nvPr>
            <p:ph type="dt" sz="half" idx="10"/>
          </p:nvPr>
        </p:nvSpPr>
        <p:spPr/>
        <p:txBody>
          <a:bodyPr/>
          <a:lstStyle>
            <a:lvl1pPr>
              <a:defRPr/>
            </a:lvl1pPr>
          </a:lstStyle>
          <a:p>
            <a:fld id="{D3EA23F3-729E-4517-8E3B-AF056D2F3DD2}" type="datetime1">
              <a:rPr lang="en-US" altLang="en-US"/>
              <a:pPr/>
              <a:t>3/4/2023</a:t>
            </a:fld>
            <a:endParaRPr lang="en-US" altLang="en-US"/>
          </a:p>
        </p:txBody>
      </p:sp>
      <p:sp>
        <p:nvSpPr>
          <p:cNvPr id="5" name="Footer Placeholder 4">
            <a:extLst>
              <a:ext uri="{FF2B5EF4-FFF2-40B4-BE49-F238E27FC236}">
                <a16:creationId xmlns:a16="http://schemas.microsoft.com/office/drawing/2014/main" id="{01E0F8A5-1C81-3018-2474-7712D37447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69EF68D-203E-6AFF-3980-F27F4B9ADAA3}"/>
              </a:ext>
            </a:extLst>
          </p:cNvPr>
          <p:cNvSpPr>
            <a:spLocks noGrp="1"/>
          </p:cNvSpPr>
          <p:nvPr>
            <p:ph type="sldNum" sz="quarter" idx="12"/>
          </p:nvPr>
        </p:nvSpPr>
        <p:spPr/>
        <p:txBody>
          <a:bodyPr/>
          <a:lstStyle>
            <a:lvl1pPr>
              <a:defRPr/>
            </a:lvl1pPr>
          </a:lstStyle>
          <a:p>
            <a:fld id="{388568A6-A914-4AC0-8FFF-35B4D63F3D53}" type="slidenum">
              <a:rPr lang="en-US" altLang="en-US"/>
              <a:pPr/>
              <a:t>‹#›</a:t>
            </a:fld>
            <a:endParaRPr lang="en-US" altLang="en-US"/>
          </a:p>
        </p:txBody>
      </p:sp>
    </p:spTree>
    <p:extLst>
      <p:ext uri="{BB962C8B-B14F-4D97-AF65-F5344CB8AC3E}">
        <p14:creationId xmlns:p14="http://schemas.microsoft.com/office/powerpoint/2010/main" val="383905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A5781-EF43-3AA5-7FFF-42B61BB927D8}"/>
              </a:ext>
            </a:extLst>
          </p:cNvPr>
          <p:cNvSpPr>
            <a:spLocks noGrp="1"/>
          </p:cNvSpPr>
          <p:nvPr>
            <p:ph type="dt" sz="half" idx="10"/>
          </p:nvPr>
        </p:nvSpPr>
        <p:spPr/>
        <p:txBody>
          <a:bodyPr/>
          <a:lstStyle>
            <a:lvl1pPr>
              <a:defRPr/>
            </a:lvl1pPr>
          </a:lstStyle>
          <a:p>
            <a:fld id="{C4110732-4EF4-40E8-8C9A-BCE6FEC856EC}" type="datetime1">
              <a:rPr lang="en-US" altLang="en-US"/>
              <a:pPr/>
              <a:t>3/4/2023</a:t>
            </a:fld>
            <a:endParaRPr lang="en-US" altLang="en-US"/>
          </a:p>
        </p:txBody>
      </p:sp>
      <p:sp>
        <p:nvSpPr>
          <p:cNvPr id="5" name="Footer Placeholder 4">
            <a:extLst>
              <a:ext uri="{FF2B5EF4-FFF2-40B4-BE49-F238E27FC236}">
                <a16:creationId xmlns:a16="http://schemas.microsoft.com/office/drawing/2014/main" id="{5B996061-A9D6-0730-D0CB-8AC87DC23DF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202C131-D5A9-CB89-7BC7-212E7FD2BD29}"/>
              </a:ext>
            </a:extLst>
          </p:cNvPr>
          <p:cNvSpPr>
            <a:spLocks noGrp="1"/>
          </p:cNvSpPr>
          <p:nvPr>
            <p:ph type="sldNum" sz="quarter" idx="12"/>
          </p:nvPr>
        </p:nvSpPr>
        <p:spPr/>
        <p:txBody>
          <a:bodyPr/>
          <a:lstStyle>
            <a:lvl1pPr>
              <a:defRPr/>
            </a:lvl1pPr>
          </a:lstStyle>
          <a:p>
            <a:fld id="{47E67573-6EB8-4BBA-813F-9D464EDFE2D6}" type="slidenum">
              <a:rPr lang="en-US" altLang="en-US"/>
              <a:pPr/>
              <a:t>‹#›</a:t>
            </a:fld>
            <a:endParaRPr lang="en-US" altLang="en-US"/>
          </a:p>
        </p:txBody>
      </p:sp>
    </p:spTree>
    <p:extLst>
      <p:ext uri="{BB962C8B-B14F-4D97-AF65-F5344CB8AC3E}">
        <p14:creationId xmlns:p14="http://schemas.microsoft.com/office/powerpoint/2010/main" val="163034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40"/>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40"/>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70773-1FD8-54EE-1F5E-BC66CED5D4AD}"/>
              </a:ext>
            </a:extLst>
          </p:cNvPr>
          <p:cNvSpPr>
            <a:spLocks noGrp="1"/>
          </p:cNvSpPr>
          <p:nvPr>
            <p:ph type="dt" sz="half" idx="10"/>
          </p:nvPr>
        </p:nvSpPr>
        <p:spPr/>
        <p:txBody>
          <a:bodyPr/>
          <a:lstStyle>
            <a:lvl1pPr>
              <a:defRPr/>
            </a:lvl1pPr>
          </a:lstStyle>
          <a:p>
            <a:fld id="{5B7DDD66-4AD4-4736-8A46-312BFC3B0573}" type="datetime1">
              <a:rPr lang="en-US" altLang="en-US"/>
              <a:pPr/>
              <a:t>3/4/2023</a:t>
            </a:fld>
            <a:endParaRPr lang="en-US" altLang="en-US"/>
          </a:p>
        </p:txBody>
      </p:sp>
      <p:sp>
        <p:nvSpPr>
          <p:cNvPr id="5" name="Footer Placeholder 4">
            <a:extLst>
              <a:ext uri="{FF2B5EF4-FFF2-40B4-BE49-F238E27FC236}">
                <a16:creationId xmlns:a16="http://schemas.microsoft.com/office/drawing/2014/main" id="{F3B7C3A8-8888-1BBE-147D-26A921940EE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D39254-9057-BB37-853D-928EE536A4E6}"/>
              </a:ext>
            </a:extLst>
          </p:cNvPr>
          <p:cNvSpPr>
            <a:spLocks noGrp="1"/>
          </p:cNvSpPr>
          <p:nvPr>
            <p:ph type="sldNum" sz="quarter" idx="12"/>
          </p:nvPr>
        </p:nvSpPr>
        <p:spPr/>
        <p:txBody>
          <a:bodyPr/>
          <a:lstStyle>
            <a:lvl1pPr>
              <a:defRPr/>
            </a:lvl1pPr>
          </a:lstStyle>
          <a:p>
            <a:fld id="{7C9C06A4-2F34-47FF-BE07-14C459648702}" type="slidenum">
              <a:rPr lang="en-US" altLang="en-US"/>
              <a:pPr/>
              <a:t>‹#›</a:t>
            </a:fld>
            <a:endParaRPr lang="en-US" altLang="en-US"/>
          </a:p>
        </p:txBody>
      </p:sp>
    </p:spTree>
    <p:extLst>
      <p:ext uri="{BB962C8B-B14F-4D97-AF65-F5344CB8AC3E}">
        <p14:creationId xmlns:p14="http://schemas.microsoft.com/office/powerpoint/2010/main" val="374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112838"/>
            <a:ext cx="9875520" cy="579170"/>
          </a:xfrm>
        </p:spPr>
        <p:txBody>
          <a:bodyPr>
            <a:noAutofit/>
          </a:bodyPr>
          <a:lstStyle>
            <a:lvl1pPr>
              <a:defRPr sz="2880">
                <a:solidFill>
                  <a:srgbClr val="FFFFFF"/>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548640" y="1229629"/>
            <a:ext cx="9875520" cy="5126723"/>
          </a:xfrm>
        </p:spPr>
        <p:txBody>
          <a:bodyPr/>
          <a:lstStyle>
            <a:lvl1pPr marL="0" indent="0">
              <a:buNone/>
              <a:defRPr sz="2520" b="1">
                <a:latin typeface="Times New Roman"/>
                <a:cs typeface="Times New Roman"/>
              </a:defRPr>
            </a:lvl1pPr>
            <a:lvl2pPr marL="257175" indent="-257175">
              <a:buFont typeface="Arial"/>
              <a:buChar char="•"/>
              <a:defRPr sz="2520">
                <a:latin typeface="Times New Roman"/>
                <a:cs typeface="Times New Roman"/>
              </a:defRPr>
            </a:lvl2pPr>
            <a:lvl3pPr marL="518637" indent="-205740">
              <a:buFont typeface="Wingdings" charset="2"/>
              <a:buChar cha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CAFF995-FCA7-8F93-A6C0-0F8FEBBBBD9B}"/>
              </a:ext>
            </a:extLst>
          </p:cNvPr>
          <p:cNvSpPr>
            <a:spLocks noGrp="1"/>
          </p:cNvSpPr>
          <p:nvPr>
            <p:ph type="dt" sz="half" idx="10"/>
          </p:nvPr>
        </p:nvSpPr>
        <p:spPr/>
        <p:txBody>
          <a:bodyPr/>
          <a:lstStyle>
            <a:lvl1pPr>
              <a:defRPr/>
            </a:lvl1pPr>
          </a:lstStyle>
          <a:p>
            <a:fld id="{25B1BF44-80AB-4A3C-AC85-789390C5DD32}" type="datetime1">
              <a:rPr lang="en-US" altLang="en-US"/>
              <a:pPr/>
              <a:t>3/4/2023</a:t>
            </a:fld>
            <a:endParaRPr lang="en-US" altLang="en-US"/>
          </a:p>
        </p:txBody>
      </p:sp>
      <p:sp>
        <p:nvSpPr>
          <p:cNvPr id="5" name="Footer Placeholder 4">
            <a:extLst>
              <a:ext uri="{FF2B5EF4-FFF2-40B4-BE49-F238E27FC236}">
                <a16:creationId xmlns:a16="http://schemas.microsoft.com/office/drawing/2014/main" id="{A3374183-F3FF-D725-B0CB-C2E3DD159AC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33FEB-EE95-3FB3-C5AE-AD1CD937A2D4}"/>
              </a:ext>
            </a:extLst>
          </p:cNvPr>
          <p:cNvSpPr>
            <a:spLocks noGrp="1"/>
          </p:cNvSpPr>
          <p:nvPr>
            <p:ph type="sldNum" sz="quarter" idx="12"/>
          </p:nvPr>
        </p:nvSpPr>
        <p:spPr/>
        <p:txBody>
          <a:bodyPr/>
          <a:lstStyle>
            <a:lvl1pPr>
              <a:defRPr/>
            </a:lvl1pPr>
          </a:lstStyle>
          <a:p>
            <a:fld id="{1D6D09BF-3CE0-4547-86D8-FB34FC6F34C5}" type="slidenum">
              <a:rPr lang="en-US" altLang="en-US"/>
              <a:pPr/>
              <a:t>‹#›</a:t>
            </a:fld>
            <a:endParaRPr lang="en-US" altLang="en-US"/>
          </a:p>
        </p:txBody>
      </p:sp>
    </p:spTree>
    <p:extLst>
      <p:ext uri="{BB962C8B-B14F-4D97-AF65-F5344CB8AC3E}">
        <p14:creationId xmlns:p14="http://schemas.microsoft.com/office/powerpoint/2010/main" val="335073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2"/>
            <a:ext cx="932688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CCB09-5486-8E7A-6E67-BB590C460012}"/>
              </a:ext>
            </a:extLst>
          </p:cNvPr>
          <p:cNvSpPr>
            <a:spLocks noGrp="1"/>
          </p:cNvSpPr>
          <p:nvPr>
            <p:ph type="dt" sz="half" idx="10"/>
          </p:nvPr>
        </p:nvSpPr>
        <p:spPr/>
        <p:txBody>
          <a:bodyPr/>
          <a:lstStyle>
            <a:lvl1pPr>
              <a:defRPr/>
            </a:lvl1pPr>
          </a:lstStyle>
          <a:p>
            <a:fld id="{493EE46A-BD94-43C5-B2E9-B0E253903530}" type="datetime1">
              <a:rPr lang="en-US" altLang="en-US"/>
              <a:pPr/>
              <a:t>3/4/2023</a:t>
            </a:fld>
            <a:endParaRPr lang="en-US" altLang="en-US"/>
          </a:p>
        </p:txBody>
      </p:sp>
      <p:sp>
        <p:nvSpPr>
          <p:cNvPr id="5" name="Footer Placeholder 4">
            <a:extLst>
              <a:ext uri="{FF2B5EF4-FFF2-40B4-BE49-F238E27FC236}">
                <a16:creationId xmlns:a16="http://schemas.microsoft.com/office/drawing/2014/main" id="{491C5C67-2C32-49EC-50A3-4CB3F656EA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D5D1AA5-36A3-261C-DDC9-954043ECA68A}"/>
              </a:ext>
            </a:extLst>
          </p:cNvPr>
          <p:cNvSpPr>
            <a:spLocks noGrp="1"/>
          </p:cNvSpPr>
          <p:nvPr>
            <p:ph type="sldNum" sz="quarter" idx="12"/>
          </p:nvPr>
        </p:nvSpPr>
        <p:spPr/>
        <p:txBody>
          <a:bodyPr/>
          <a:lstStyle>
            <a:lvl1pPr>
              <a:defRPr/>
            </a:lvl1pPr>
          </a:lstStyle>
          <a:p>
            <a:fld id="{4FD6F509-A1A4-41B9-9E4D-158871A9C02E}" type="slidenum">
              <a:rPr lang="en-US" altLang="en-US"/>
              <a:pPr/>
              <a:t>‹#›</a:t>
            </a:fld>
            <a:endParaRPr lang="en-US" altLang="en-US"/>
          </a:p>
        </p:txBody>
      </p:sp>
    </p:spTree>
    <p:extLst>
      <p:ext uri="{BB962C8B-B14F-4D97-AF65-F5344CB8AC3E}">
        <p14:creationId xmlns:p14="http://schemas.microsoft.com/office/powerpoint/2010/main" val="240738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0DC0895-7B4E-001F-7504-FD76ADCD1D55}"/>
              </a:ext>
            </a:extLst>
          </p:cNvPr>
          <p:cNvSpPr>
            <a:spLocks noGrp="1"/>
          </p:cNvSpPr>
          <p:nvPr>
            <p:ph type="dt" sz="half" idx="10"/>
          </p:nvPr>
        </p:nvSpPr>
        <p:spPr/>
        <p:txBody>
          <a:bodyPr/>
          <a:lstStyle>
            <a:lvl1pPr>
              <a:defRPr/>
            </a:lvl1pPr>
          </a:lstStyle>
          <a:p>
            <a:fld id="{F329E522-127C-48DB-A722-D73C444A0991}" type="datetime1">
              <a:rPr lang="en-US" altLang="en-US"/>
              <a:pPr/>
              <a:t>3/4/2023</a:t>
            </a:fld>
            <a:endParaRPr lang="en-US" altLang="en-US"/>
          </a:p>
        </p:txBody>
      </p:sp>
      <p:sp>
        <p:nvSpPr>
          <p:cNvPr id="6" name="Footer Placeholder 4">
            <a:extLst>
              <a:ext uri="{FF2B5EF4-FFF2-40B4-BE49-F238E27FC236}">
                <a16:creationId xmlns:a16="http://schemas.microsoft.com/office/drawing/2014/main" id="{73B6D2A3-7EC1-9409-11B9-AC7C77C9541A}"/>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CC8B4D4B-634B-496F-C35A-F2602459FAB4}"/>
              </a:ext>
            </a:extLst>
          </p:cNvPr>
          <p:cNvSpPr>
            <a:spLocks noGrp="1"/>
          </p:cNvSpPr>
          <p:nvPr>
            <p:ph type="sldNum" sz="quarter" idx="12"/>
          </p:nvPr>
        </p:nvSpPr>
        <p:spPr/>
        <p:txBody>
          <a:bodyPr/>
          <a:lstStyle>
            <a:lvl1pPr>
              <a:defRPr/>
            </a:lvl1pPr>
          </a:lstStyle>
          <a:p>
            <a:fld id="{BF2F1556-7F65-4007-A10C-D965EFEAF735}" type="slidenum">
              <a:rPr lang="en-US" altLang="en-US"/>
              <a:pPr/>
              <a:t>‹#›</a:t>
            </a:fld>
            <a:endParaRPr lang="en-US" altLang="en-US"/>
          </a:p>
        </p:txBody>
      </p:sp>
    </p:spTree>
    <p:extLst>
      <p:ext uri="{BB962C8B-B14F-4D97-AF65-F5344CB8AC3E}">
        <p14:creationId xmlns:p14="http://schemas.microsoft.com/office/powerpoint/2010/main" val="29678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1" y="1535113"/>
            <a:ext cx="4848225"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48641" y="2174875"/>
            <a:ext cx="4848225"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962162C-D5DB-5AF0-5AD2-BEF5A15D72DE}"/>
              </a:ext>
            </a:extLst>
          </p:cNvPr>
          <p:cNvSpPr>
            <a:spLocks noGrp="1"/>
          </p:cNvSpPr>
          <p:nvPr>
            <p:ph type="dt" sz="half" idx="10"/>
          </p:nvPr>
        </p:nvSpPr>
        <p:spPr/>
        <p:txBody>
          <a:bodyPr/>
          <a:lstStyle>
            <a:lvl1pPr>
              <a:defRPr/>
            </a:lvl1pPr>
          </a:lstStyle>
          <a:p>
            <a:fld id="{F6180E6E-EBEE-4CF0-A9EC-9394727AB0D3}" type="datetime1">
              <a:rPr lang="en-US" altLang="en-US"/>
              <a:pPr/>
              <a:t>3/4/2023</a:t>
            </a:fld>
            <a:endParaRPr lang="en-US" altLang="en-US"/>
          </a:p>
        </p:txBody>
      </p:sp>
      <p:sp>
        <p:nvSpPr>
          <p:cNvPr id="8" name="Footer Placeholder 4">
            <a:extLst>
              <a:ext uri="{FF2B5EF4-FFF2-40B4-BE49-F238E27FC236}">
                <a16:creationId xmlns:a16="http://schemas.microsoft.com/office/drawing/2014/main" id="{6660E478-BAF3-0201-485A-06A58AD84E92}"/>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A53600AF-4903-8DBE-D75C-B85F2022912E}"/>
              </a:ext>
            </a:extLst>
          </p:cNvPr>
          <p:cNvSpPr>
            <a:spLocks noGrp="1"/>
          </p:cNvSpPr>
          <p:nvPr>
            <p:ph type="sldNum" sz="quarter" idx="12"/>
          </p:nvPr>
        </p:nvSpPr>
        <p:spPr/>
        <p:txBody>
          <a:bodyPr/>
          <a:lstStyle>
            <a:lvl1pPr>
              <a:defRPr/>
            </a:lvl1pPr>
          </a:lstStyle>
          <a:p>
            <a:fld id="{1812DE27-6EAD-4816-B60C-D7F5A6AFA1E0}" type="slidenum">
              <a:rPr lang="en-US" altLang="en-US"/>
              <a:pPr/>
              <a:t>‹#›</a:t>
            </a:fld>
            <a:endParaRPr lang="en-US" altLang="en-US"/>
          </a:p>
        </p:txBody>
      </p:sp>
    </p:spTree>
    <p:extLst>
      <p:ext uri="{BB962C8B-B14F-4D97-AF65-F5344CB8AC3E}">
        <p14:creationId xmlns:p14="http://schemas.microsoft.com/office/powerpoint/2010/main" val="332955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8751" y="72804"/>
            <a:ext cx="10230393" cy="663349"/>
          </a:xfrm>
        </p:spPr>
        <p:txBody>
          <a:bodyPr>
            <a:normAutofit/>
          </a:bodyPr>
          <a:lstStyle>
            <a:lvl1pPr>
              <a:defRPr sz="2880">
                <a:solidFill>
                  <a:schemeClr val="bg1"/>
                </a:solidFill>
                <a:latin typeface="Arial"/>
                <a:cs typeface="Arial"/>
              </a:defRPr>
            </a:lvl1pPr>
          </a:lstStyle>
          <a:p>
            <a:r>
              <a:rPr lang="en-US" dirty="0"/>
              <a:t>Click to edit Master title style</a:t>
            </a:r>
          </a:p>
        </p:txBody>
      </p:sp>
      <p:sp>
        <p:nvSpPr>
          <p:cNvPr id="3" name="Date Placeholder 3">
            <a:extLst>
              <a:ext uri="{FF2B5EF4-FFF2-40B4-BE49-F238E27FC236}">
                <a16:creationId xmlns:a16="http://schemas.microsoft.com/office/drawing/2014/main" id="{63EAA6AB-A905-5C07-7D20-0CBF330EC483}"/>
              </a:ext>
            </a:extLst>
          </p:cNvPr>
          <p:cNvSpPr>
            <a:spLocks noGrp="1"/>
          </p:cNvSpPr>
          <p:nvPr>
            <p:ph type="dt" sz="half" idx="10"/>
          </p:nvPr>
        </p:nvSpPr>
        <p:spPr/>
        <p:txBody>
          <a:bodyPr/>
          <a:lstStyle>
            <a:lvl1pPr>
              <a:defRPr/>
            </a:lvl1pPr>
          </a:lstStyle>
          <a:p>
            <a:fld id="{9BD151C4-DC08-43DF-AC1A-C960C2B54B4E}" type="datetime1">
              <a:rPr lang="en-US" altLang="en-US"/>
              <a:pPr/>
              <a:t>3/4/2023</a:t>
            </a:fld>
            <a:endParaRPr lang="en-US" altLang="en-US"/>
          </a:p>
        </p:txBody>
      </p:sp>
      <p:sp>
        <p:nvSpPr>
          <p:cNvPr id="4" name="Footer Placeholder 4">
            <a:extLst>
              <a:ext uri="{FF2B5EF4-FFF2-40B4-BE49-F238E27FC236}">
                <a16:creationId xmlns:a16="http://schemas.microsoft.com/office/drawing/2014/main" id="{971A5EE6-64EE-E04A-CD56-6EA55AADB0C0}"/>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99251A72-91B8-6AB1-CEE6-4CBCE3E7903B}"/>
              </a:ext>
            </a:extLst>
          </p:cNvPr>
          <p:cNvSpPr>
            <a:spLocks noGrp="1"/>
          </p:cNvSpPr>
          <p:nvPr>
            <p:ph type="sldNum" sz="quarter" idx="12"/>
          </p:nvPr>
        </p:nvSpPr>
        <p:spPr/>
        <p:txBody>
          <a:bodyPr/>
          <a:lstStyle>
            <a:lvl1pPr>
              <a:defRPr/>
            </a:lvl1pPr>
          </a:lstStyle>
          <a:p>
            <a:fld id="{52C9CCC0-5AAE-4200-AD46-649492330E89}" type="slidenum">
              <a:rPr lang="en-US" altLang="en-US"/>
              <a:pPr/>
              <a:t>‹#›</a:t>
            </a:fld>
            <a:endParaRPr lang="en-US" altLang="en-US"/>
          </a:p>
        </p:txBody>
      </p:sp>
    </p:spTree>
    <p:extLst>
      <p:ext uri="{BB962C8B-B14F-4D97-AF65-F5344CB8AC3E}">
        <p14:creationId xmlns:p14="http://schemas.microsoft.com/office/powerpoint/2010/main" val="95109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0B7DDD-AB82-DCB0-FE2F-07A8F5207310}"/>
              </a:ext>
            </a:extLst>
          </p:cNvPr>
          <p:cNvSpPr>
            <a:spLocks noGrp="1"/>
          </p:cNvSpPr>
          <p:nvPr>
            <p:ph type="dt" sz="half" idx="10"/>
          </p:nvPr>
        </p:nvSpPr>
        <p:spPr/>
        <p:txBody>
          <a:bodyPr/>
          <a:lstStyle>
            <a:lvl1pPr>
              <a:defRPr/>
            </a:lvl1pPr>
          </a:lstStyle>
          <a:p>
            <a:fld id="{D443D6FD-43E8-4BD4-9CC8-D2657EC45777}" type="datetime1">
              <a:rPr lang="en-US" altLang="en-US"/>
              <a:pPr/>
              <a:t>3/4/2023</a:t>
            </a:fld>
            <a:endParaRPr lang="en-US" altLang="en-US"/>
          </a:p>
        </p:txBody>
      </p:sp>
      <p:sp>
        <p:nvSpPr>
          <p:cNvPr id="3" name="Footer Placeholder 4">
            <a:extLst>
              <a:ext uri="{FF2B5EF4-FFF2-40B4-BE49-F238E27FC236}">
                <a16:creationId xmlns:a16="http://schemas.microsoft.com/office/drawing/2014/main" id="{6A2314F0-5908-59ED-3627-6A6CCBEBBCC9}"/>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027AA51B-F488-5D18-117B-63587390E6E3}"/>
              </a:ext>
            </a:extLst>
          </p:cNvPr>
          <p:cNvSpPr>
            <a:spLocks noGrp="1"/>
          </p:cNvSpPr>
          <p:nvPr>
            <p:ph type="sldNum" sz="quarter" idx="12"/>
          </p:nvPr>
        </p:nvSpPr>
        <p:spPr/>
        <p:txBody>
          <a:bodyPr/>
          <a:lstStyle>
            <a:lvl1pPr>
              <a:defRPr/>
            </a:lvl1pPr>
          </a:lstStyle>
          <a:p>
            <a:fld id="{B9C38933-0CEE-4A2D-8B74-362984DAD6AF}" type="slidenum">
              <a:rPr lang="en-US" altLang="en-US"/>
              <a:pPr/>
              <a:t>‹#›</a:t>
            </a:fld>
            <a:endParaRPr lang="en-US" altLang="en-US"/>
          </a:p>
        </p:txBody>
      </p:sp>
    </p:spTree>
    <p:extLst>
      <p:ext uri="{BB962C8B-B14F-4D97-AF65-F5344CB8AC3E}">
        <p14:creationId xmlns:p14="http://schemas.microsoft.com/office/powerpoint/2010/main" val="411911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1" y="273050"/>
            <a:ext cx="3609976"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1" y="1435102"/>
            <a:ext cx="3609976"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EB03455E-C691-FF17-9379-7AA4AE3D5E03}"/>
              </a:ext>
            </a:extLst>
          </p:cNvPr>
          <p:cNvSpPr>
            <a:spLocks noGrp="1"/>
          </p:cNvSpPr>
          <p:nvPr>
            <p:ph type="dt" sz="half" idx="10"/>
          </p:nvPr>
        </p:nvSpPr>
        <p:spPr/>
        <p:txBody>
          <a:bodyPr/>
          <a:lstStyle>
            <a:lvl1pPr>
              <a:defRPr/>
            </a:lvl1pPr>
          </a:lstStyle>
          <a:p>
            <a:fld id="{CAFEA665-F1A2-435C-89BD-D6620035B3EF}" type="datetime1">
              <a:rPr lang="en-US" altLang="en-US"/>
              <a:pPr/>
              <a:t>3/4/2023</a:t>
            </a:fld>
            <a:endParaRPr lang="en-US" altLang="en-US"/>
          </a:p>
        </p:txBody>
      </p:sp>
      <p:sp>
        <p:nvSpPr>
          <p:cNvPr id="6" name="Footer Placeholder 4">
            <a:extLst>
              <a:ext uri="{FF2B5EF4-FFF2-40B4-BE49-F238E27FC236}">
                <a16:creationId xmlns:a16="http://schemas.microsoft.com/office/drawing/2014/main" id="{B45864E3-05F5-0BE6-8657-23FD1408954D}"/>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A1FFD582-EF21-6FFB-89CE-6201D783F5B4}"/>
              </a:ext>
            </a:extLst>
          </p:cNvPr>
          <p:cNvSpPr>
            <a:spLocks noGrp="1"/>
          </p:cNvSpPr>
          <p:nvPr>
            <p:ph type="sldNum" sz="quarter" idx="12"/>
          </p:nvPr>
        </p:nvSpPr>
        <p:spPr/>
        <p:txBody>
          <a:bodyPr/>
          <a:lstStyle>
            <a:lvl1pPr>
              <a:defRPr/>
            </a:lvl1pPr>
          </a:lstStyle>
          <a:p>
            <a:fld id="{03DBC6C6-C781-4B1A-94CE-047A465BB390}" type="slidenum">
              <a:rPr lang="en-US" altLang="en-US"/>
              <a:pPr/>
              <a:t>‹#›</a:t>
            </a:fld>
            <a:endParaRPr lang="en-US" altLang="en-US"/>
          </a:p>
        </p:txBody>
      </p:sp>
    </p:spTree>
    <p:extLst>
      <p:ext uri="{BB962C8B-B14F-4D97-AF65-F5344CB8AC3E}">
        <p14:creationId xmlns:p14="http://schemas.microsoft.com/office/powerpoint/2010/main" val="314496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5" y="4800600"/>
            <a:ext cx="658368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2150745" y="612775"/>
            <a:ext cx="6583680" cy="4114800"/>
          </a:xfrm>
        </p:spPr>
        <p:txBody>
          <a:bodyPr rtlCol="0">
            <a:normAutofit/>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pPr lvl="0"/>
            <a:endParaRPr lang="en-US" noProof="0" dirty="0"/>
          </a:p>
        </p:txBody>
      </p:sp>
      <p:sp>
        <p:nvSpPr>
          <p:cNvPr id="4" name="Text Placeholder 3"/>
          <p:cNvSpPr>
            <a:spLocks noGrp="1"/>
          </p:cNvSpPr>
          <p:nvPr>
            <p:ph type="body" sz="half" idx="2"/>
          </p:nvPr>
        </p:nvSpPr>
        <p:spPr>
          <a:xfrm>
            <a:off x="2150745" y="5367338"/>
            <a:ext cx="658368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1F20604B-3926-C2D7-36DC-8BD881982732}"/>
              </a:ext>
            </a:extLst>
          </p:cNvPr>
          <p:cNvSpPr>
            <a:spLocks noGrp="1"/>
          </p:cNvSpPr>
          <p:nvPr>
            <p:ph type="dt" sz="half" idx="10"/>
          </p:nvPr>
        </p:nvSpPr>
        <p:spPr/>
        <p:txBody>
          <a:bodyPr/>
          <a:lstStyle>
            <a:lvl1pPr>
              <a:defRPr/>
            </a:lvl1pPr>
          </a:lstStyle>
          <a:p>
            <a:fld id="{AB5D3454-AB99-45FF-9E15-02C5EE719C9F}" type="datetime1">
              <a:rPr lang="en-US" altLang="en-US"/>
              <a:pPr/>
              <a:t>3/4/2023</a:t>
            </a:fld>
            <a:endParaRPr lang="en-US" altLang="en-US"/>
          </a:p>
        </p:txBody>
      </p:sp>
      <p:sp>
        <p:nvSpPr>
          <p:cNvPr id="6" name="Footer Placeholder 4">
            <a:extLst>
              <a:ext uri="{FF2B5EF4-FFF2-40B4-BE49-F238E27FC236}">
                <a16:creationId xmlns:a16="http://schemas.microsoft.com/office/drawing/2014/main" id="{6712B3F6-B561-B15F-34B1-C9460C90852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FBDA1B36-C6E6-5D96-E3A1-D51186D7A438}"/>
              </a:ext>
            </a:extLst>
          </p:cNvPr>
          <p:cNvSpPr>
            <a:spLocks noGrp="1"/>
          </p:cNvSpPr>
          <p:nvPr>
            <p:ph type="sldNum" sz="quarter" idx="12"/>
          </p:nvPr>
        </p:nvSpPr>
        <p:spPr/>
        <p:txBody>
          <a:bodyPr/>
          <a:lstStyle>
            <a:lvl1pPr>
              <a:defRPr/>
            </a:lvl1pPr>
          </a:lstStyle>
          <a:p>
            <a:fld id="{3E77E2FF-86C4-4134-A212-A55263B98CB2}" type="slidenum">
              <a:rPr lang="en-US" altLang="en-US"/>
              <a:pPr/>
              <a:t>‹#›</a:t>
            </a:fld>
            <a:endParaRPr lang="en-US" altLang="en-US"/>
          </a:p>
        </p:txBody>
      </p:sp>
    </p:spTree>
    <p:extLst>
      <p:ext uri="{BB962C8B-B14F-4D97-AF65-F5344CB8AC3E}">
        <p14:creationId xmlns:p14="http://schemas.microsoft.com/office/powerpoint/2010/main" val="191806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08F9AFA-8B50-CFB2-7A96-8306AD3D92B2}"/>
              </a:ext>
            </a:extLst>
          </p:cNvPr>
          <p:cNvSpPr>
            <a:spLocks noGrp="1"/>
          </p:cNvSpPr>
          <p:nvPr>
            <p:ph type="title"/>
          </p:nvPr>
        </p:nvSpPr>
        <p:spPr bwMode="auto">
          <a:xfrm>
            <a:off x="548640" y="274638"/>
            <a:ext cx="987552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D33AE01-025E-0ED4-3728-3EB12DB2D3F1}"/>
              </a:ext>
            </a:extLst>
          </p:cNvPr>
          <p:cNvSpPr>
            <a:spLocks noGrp="1"/>
          </p:cNvSpPr>
          <p:nvPr>
            <p:ph type="body" idx="1"/>
          </p:nvPr>
        </p:nvSpPr>
        <p:spPr bwMode="auto">
          <a:xfrm>
            <a:off x="548640" y="1600202"/>
            <a:ext cx="987552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AE762FC-55A0-7410-6236-07116E3B6C8D}"/>
              </a:ext>
            </a:extLst>
          </p:cNvPr>
          <p:cNvSpPr>
            <a:spLocks noGrp="1"/>
          </p:cNvSpPr>
          <p:nvPr>
            <p:ph type="dt" sz="half" idx="2"/>
          </p:nvPr>
        </p:nvSpPr>
        <p:spPr>
          <a:xfrm>
            <a:off x="548640" y="6356352"/>
            <a:ext cx="2560320" cy="365125"/>
          </a:xfrm>
          <a:prstGeom prst="rect">
            <a:avLst/>
          </a:prstGeom>
        </p:spPr>
        <p:txBody>
          <a:bodyPr vert="horz" wrap="square" lIns="91440" tIns="45720" rIns="91440" bIns="45720" numCol="1" anchor="ctr" anchorCtr="0" compatLnSpc="1">
            <a:prstTxWarp prst="textNoShape">
              <a:avLst/>
            </a:prstTxWarp>
          </a:bodyPr>
          <a:lstStyle>
            <a:lvl1pPr>
              <a:defRPr sz="1080">
                <a:solidFill>
                  <a:srgbClr val="898989"/>
                </a:solidFill>
              </a:defRPr>
            </a:lvl1pPr>
          </a:lstStyle>
          <a:p>
            <a:fld id="{AF8ADB38-761A-419C-AA9B-364EF82B3ADA}" type="datetime1">
              <a:rPr lang="en-US" altLang="en-US"/>
              <a:pPr/>
              <a:t>3/4/2023</a:t>
            </a:fld>
            <a:endParaRPr lang="en-US" altLang="en-US"/>
          </a:p>
        </p:txBody>
      </p:sp>
      <p:sp>
        <p:nvSpPr>
          <p:cNvPr id="5" name="Footer Placeholder 4">
            <a:extLst>
              <a:ext uri="{FF2B5EF4-FFF2-40B4-BE49-F238E27FC236}">
                <a16:creationId xmlns:a16="http://schemas.microsoft.com/office/drawing/2014/main" id="{6E99EE6D-D2EC-F039-84D2-3312257B54A8}"/>
              </a:ext>
            </a:extLst>
          </p:cNvPr>
          <p:cNvSpPr>
            <a:spLocks noGrp="1"/>
          </p:cNvSpPr>
          <p:nvPr>
            <p:ph type="ftr" sz="quarter" idx="3"/>
          </p:nvPr>
        </p:nvSpPr>
        <p:spPr>
          <a:xfrm>
            <a:off x="3749040" y="6356352"/>
            <a:ext cx="3474720" cy="365125"/>
          </a:xfrm>
          <a:prstGeom prst="rect">
            <a:avLst/>
          </a:prstGeom>
        </p:spPr>
        <p:txBody>
          <a:bodyPr vert="horz" wrap="square" lIns="91440" tIns="45720" rIns="91440" bIns="45720" numCol="1" anchor="ctr" anchorCtr="0" compatLnSpc="1">
            <a:prstTxWarp prst="textNoShape">
              <a:avLst/>
            </a:prstTxWarp>
          </a:bodyPr>
          <a:lstStyle>
            <a:lvl1pPr algn="ctr">
              <a:defRPr sz="1080">
                <a:solidFill>
                  <a:srgbClr val="898989"/>
                </a:solidFill>
              </a:defRPr>
            </a:lvl1pPr>
          </a:lstStyle>
          <a:p>
            <a:endParaRPr lang="en-US" altLang="en-US"/>
          </a:p>
        </p:txBody>
      </p:sp>
      <p:sp>
        <p:nvSpPr>
          <p:cNvPr id="6" name="Slide Number Placeholder 5">
            <a:extLst>
              <a:ext uri="{FF2B5EF4-FFF2-40B4-BE49-F238E27FC236}">
                <a16:creationId xmlns:a16="http://schemas.microsoft.com/office/drawing/2014/main" id="{330B000D-629F-A871-1F90-DD76C75B66E4}"/>
              </a:ext>
            </a:extLst>
          </p:cNvPr>
          <p:cNvSpPr>
            <a:spLocks noGrp="1"/>
          </p:cNvSpPr>
          <p:nvPr>
            <p:ph type="sldNum" sz="quarter" idx="4"/>
          </p:nvPr>
        </p:nvSpPr>
        <p:spPr>
          <a:xfrm>
            <a:off x="7863840" y="6356352"/>
            <a:ext cx="2560320" cy="365125"/>
          </a:xfrm>
          <a:prstGeom prst="rect">
            <a:avLst/>
          </a:prstGeom>
        </p:spPr>
        <p:txBody>
          <a:bodyPr vert="horz" wrap="square" lIns="91440" tIns="45720" rIns="91440" bIns="45720" numCol="1" anchor="ctr" anchorCtr="0" compatLnSpc="1">
            <a:prstTxWarp prst="textNoShape">
              <a:avLst/>
            </a:prstTxWarp>
          </a:bodyPr>
          <a:lstStyle>
            <a:lvl1pPr algn="r">
              <a:defRPr sz="1080">
                <a:solidFill>
                  <a:srgbClr val="898989"/>
                </a:solidFill>
              </a:defRPr>
            </a:lvl1pPr>
          </a:lstStyle>
          <a:p>
            <a:fld id="{0D76D48D-D21B-453B-B840-BD425CB61D9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 rtl="0" eaLnBrk="0" fontAlgn="base" hangingPunct="0">
        <a:spcBef>
          <a:spcPct val="0"/>
        </a:spcBef>
        <a:spcAft>
          <a:spcPct val="0"/>
        </a:spcAft>
        <a:defRPr sz="3960" kern="1200">
          <a:solidFill>
            <a:schemeClr val="tx1"/>
          </a:solidFill>
          <a:latin typeface="+mj-lt"/>
          <a:ea typeface="ＭＳ Ｐゴシック" pitchFamily="4" charset="-128"/>
          <a:cs typeface="ＭＳ Ｐゴシック" pitchFamily="4" charset="-128"/>
        </a:defRPr>
      </a:lvl1pPr>
      <a:lvl2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2pPr>
      <a:lvl3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3pPr>
      <a:lvl4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4pPr>
      <a:lvl5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5pPr>
      <a:lvl6pPr marL="41148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6pPr>
      <a:lvl7pPr marL="82296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7pPr>
      <a:lvl8pPr marL="123444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8pPr>
      <a:lvl9pPr marL="164592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9pPr>
    </p:titleStyle>
    <p:bodyStyle>
      <a:lvl1pPr marL="308610" indent="-308610" algn="l" defTabSz="411480" rtl="0" eaLnBrk="0" fontAlgn="base" hangingPunct="0">
        <a:spcBef>
          <a:spcPct val="20000"/>
        </a:spcBef>
        <a:spcAft>
          <a:spcPct val="0"/>
        </a:spcAft>
        <a:buFont typeface="Arial" panose="020B0604020202020204" pitchFamily="34" charset="0"/>
        <a:buChar char="•"/>
        <a:defRPr sz="2880" kern="1200">
          <a:solidFill>
            <a:schemeClr val="tx1"/>
          </a:solidFill>
          <a:latin typeface="+mn-lt"/>
          <a:ea typeface="ＭＳ Ｐゴシック" pitchFamily="4" charset="-128"/>
          <a:cs typeface="ＭＳ Ｐゴシック" pitchFamily="4" charset="-128"/>
        </a:defRPr>
      </a:lvl1pPr>
      <a:lvl2pPr marL="668655" indent="-257175" algn="l" defTabSz="411480" rtl="0" eaLnBrk="0" fontAlgn="base" hangingPunct="0">
        <a:spcBef>
          <a:spcPct val="20000"/>
        </a:spcBef>
        <a:spcAft>
          <a:spcPct val="0"/>
        </a:spcAft>
        <a:buFont typeface="Arial" panose="020B0604020202020204" pitchFamily="34" charset="0"/>
        <a:buChar char="–"/>
        <a:defRPr sz="2520" kern="1200">
          <a:solidFill>
            <a:schemeClr val="tx1"/>
          </a:solidFill>
          <a:latin typeface="+mn-lt"/>
          <a:ea typeface="ＭＳ Ｐゴシック" pitchFamily="4" charset="-128"/>
          <a:cs typeface="+mn-cs"/>
        </a:defRPr>
      </a:lvl2pPr>
      <a:lvl3pPr marL="1028700" indent="-205740" algn="l" defTabSz="411480" rtl="0" eaLnBrk="0" fontAlgn="base" hangingPunct="0">
        <a:spcBef>
          <a:spcPct val="20000"/>
        </a:spcBef>
        <a:spcAft>
          <a:spcPct val="0"/>
        </a:spcAft>
        <a:buFont typeface="Arial" panose="020B0604020202020204" pitchFamily="34" charset="0"/>
        <a:buChar char="•"/>
        <a:defRPr sz="2160" kern="1200">
          <a:solidFill>
            <a:schemeClr val="tx1"/>
          </a:solidFill>
          <a:latin typeface="+mn-lt"/>
          <a:ea typeface="ＭＳ Ｐゴシック" pitchFamily="4" charset="-128"/>
          <a:cs typeface="+mn-cs"/>
        </a:defRPr>
      </a:lvl3pPr>
      <a:lvl4pPr marL="144018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4pPr>
      <a:lvl5pPr marL="185166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F9FD59-A010-A304-2D85-33A4C48DE7B0}"/>
              </a:ext>
            </a:extLst>
          </p:cNvPr>
          <p:cNvSpPr>
            <a:spLocks noGrp="1"/>
          </p:cNvSpPr>
          <p:nvPr>
            <p:ph type="ctrTitle"/>
          </p:nvPr>
        </p:nvSpPr>
        <p:spPr>
          <a:xfrm>
            <a:off x="883403" y="2260284"/>
            <a:ext cx="8477573" cy="1323023"/>
          </a:xfrm>
          <a:effectLst>
            <a:outerShdw blurRad="50800" dist="38100" dir="2700000" algn="tl" rotWithShape="0">
              <a:srgbClr val="000000">
                <a:alpha val="39999"/>
              </a:srgbClr>
            </a:outerShdw>
          </a:effectLst>
        </p:spPr>
        <p:txBody>
          <a:bodyPr/>
          <a:lstStyle/>
          <a:p>
            <a:pPr eaLnBrk="1" hangingPunct="1"/>
            <a: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t>If God is for us, </a:t>
            </a:r>
            <a:b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br>
            <a: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t>who can be Against us?  </a:t>
            </a:r>
          </a:p>
        </p:txBody>
      </p:sp>
      <p:sp>
        <p:nvSpPr>
          <p:cNvPr id="77827" name="Subtitle 4">
            <a:extLst>
              <a:ext uri="{FF2B5EF4-FFF2-40B4-BE49-F238E27FC236}">
                <a16:creationId xmlns:a16="http://schemas.microsoft.com/office/drawing/2014/main" id="{A296F71C-33B0-175F-F962-A77187E98ECA}"/>
              </a:ext>
            </a:extLst>
          </p:cNvPr>
          <p:cNvSpPr>
            <a:spLocks noGrp="1"/>
          </p:cNvSpPr>
          <p:nvPr>
            <p:ph type="subTitle" idx="1"/>
          </p:nvPr>
        </p:nvSpPr>
        <p:spPr>
          <a:xfrm>
            <a:off x="1988820" y="3774759"/>
            <a:ext cx="6932295" cy="718662"/>
          </a:xfrm>
        </p:spPr>
        <p:txBody>
          <a:bodyPr/>
          <a:lstStyle/>
          <a:p>
            <a:pPr eaLnBrk="1" hangingPunct="1"/>
            <a:r>
              <a:rPr lang="en-US" altLang="en-US" dirty="0">
                <a:latin typeface="Savoye LET Plain CC.:1.0" pitchFamily="4" charset="0"/>
                <a:ea typeface="ＭＳ Ｐゴシック" panose="020B0600070205080204" pitchFamily="34" charset="-128"/>
                <a:cs typeface="Savoye LET Plain CC.:1.0" pitchFamily="4" charset="0"/>
              </a:rPr>
              <a:t>Romans 8:31-39</a:t>
            </a: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7 Rhetorical Question</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000" b="1" i="0" dirty="0">
                <a:solidFill>
                  <a:srgbClr val="000000"/>
                </a:solidFill>
                <a:effectLst/>
                <a:latin typeface="Arial" panose="020B0604020202020204" pitchFamily="34" charset="0"/>
                <a:cs typeface="Arial" panose="020B0604020202020204" pitchFamily="34" charset="0"/>
              </a:rPr>
              <a:t>Who shall separate us from the love of Christ? </a:t>
            </a:r>
            <a:r>
              <a:rPr lang="en-US" sz="2000" b="1" i="1" dirty="0">
                <a:solidFill>
                  <a:srgbClr val="000000"/>
                </a:solidFill>
                <a:effectLst/>
                <a:latin typeface="Arial" panose="020B0604020202020204" pitchFamily="34" charset="0"/>
                <a:cs typeface="Arial" panose="020B0604020202020204" pitchFamily="34" charset="0"/>
              </a:rPr>
              <a:t>Shall</a:t>
            </a:r>
            <a:r>
              <a:rPr lang="en-US" sz="2000" b="1" i="0" dirty="0">
                <a:solidFill>
                  <a:srgbClr val="000000"/>
                </a:solidFill>
                <a:effectLst/>
                <a:latin typeface="Arial" panose="020B0604020202020204" pitchFamily="34" charset="0"/>
                <a:cs typeface="Arial" panose="020B0604020202020204" pitchFamily="34" charset="0"/>
              </a:rPr>
              <a:t> tribulation, or distress, or persecution, or famine, or nakedness, or peril, or sword?</a:t>
            </a:r>
            <a:r>
              <a:rPr lang="en-US" sz="2000" b="1" dirty="0">
                <a:solidFill>
                  <a:srgbClr val="000000"/>
                </a:solidFill>
                <a:latin typeface="Arial" panose="020B0604020202020204" pitchFamily="34" charset="0"/>
                <a:cs typeface="Arial" panose="020B0604020202020204" pitchFamily="34" charset="0"/>
              </a:rPr>
              <a:t>	</a:t>
            </a: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1800" b="1" i="0" dirty="0">
                <a:solidFill>
                  <a:srgbClr val="7A7A7B"/>
                </a:solidFill>
                <a:effectLst/>
                <a:latin typeface="Arial" panose="020B0604020202020204" pitchFamily="34" charset="0"/>
                <a:cs typeface="Arial" panose="020B0604020202020204" pitchFamily="34" charset="0"/>
              </a:rPr>
              <a:t>Paul builds a list of some of the worst things that can happen in this life, including trials, hardship, persecution for our faith in Him, hunger, lack of clothing or shelter, physical threats, or death by violence. None of this can separate us from Christ's love. None of this means Christ does not love us. Just the opposite is true. He loves us enough to bring us </a:t>
            </a:r>
            <a:r>
              <a:rPr lang="en-US" sz="1800" b="1" i="1" dirty="0">
                <a:solidFill>
                  <a:srgbClr val="7A7A7B"/>
                </a:solidFill>
                <a:effectLst/>
                <a:latin typeface="Arial" panose="020B0604020202020204" pitchFamily="34" charset="0"/>
                <a:cs typeface="Arial" panose="020B0604020202020204" pitchFamily="34" charset="0"/>
              </a:rPr>
              <a:t>through</a:t>
            </a:r>
            <a:r>
              <a:rPr lang="en-US" sz="1800" b="1" i="0" dirty="0">
                <a:solidFill>
                  <a:srgbClr val="7A7A7B"/>
                </a:solidFill>
                <a:effectLst/>
                <a:latin typeface="Arial" panose="020B0604020202020204" pitchFamily="34" charset="0"/>
                <a:cs typeface="Arial" panose="020B0604020202020204" pitchFamily="34" charset="0"/>
              </a:rPr>
              <a:t> these things </a:t>
            </a:r>
          </a:p>
          <a:p>
            <a:pPr marL="0" lvl="1" indent="0" eaLnBrk="1" hangingPunct="1">
              <a:buNone/>
            </a:pPr>
            <a:endParaRPr lang="en-US" sz="1800" dirty="0">
              <a:solidFill>
                <a:srgbClr val="7A7A7B"/>
              </a:solidFill>
              <a:latin typeface="system-ui"/>
              <a:cs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33054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8851">
                                            <p:txEl>
                                              <p:pRg st="2" end="2"/>
                                            </p:txEl>
                                          </p:spTgt>
                                        </p:tgtEl>
                                        <p:attrNameLst>
                                          <p:attrName>style.visibility</p:attrName>
                                        </p:attrNameLst>
                                      </p:cBhvr>
                                      <p:to>
                                        <p:strVal val="visible"/>
                                      </p:to>
                                    </p:set>
                                    <p:animEffect transition="in" filter="wipe(left)">
                                      <p:cBhvr>
                                        <p:cTn id="7" dur="500"/>
                                        <p:tgtEl>
                                          <p:spTgt spid="788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7 Rhetorical Question</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000" b="1" i="0" dirty="0">
                <a:solidFill>
                  <a:srgbClr val="000000"/>
                </a:solidFill>
                <a:effectLst/>
                <a:latin typeface="Arial" panose="020B0604020202020204" pitchFamily="34" charset="0"/>
                <a:cs typeface="Arial" panose="020B0604020202020204" pitchFamily="34" charset="0"/>
              </a:rPr>
              <a:t>Who shall separate us from the love of Christ? </a:t>
            </a:r>
            <a:r>
              <a:rPr lang="en-US" sz="2000" b="1" i="1" dirty="0">
                <a:solidFill>
                  <a:srgbClr val="000000"/>
                </a:solidFill>
                <a:effectLst/>
                <a:latin typeface="Arial" panose="020B0604020202020204" pitchFamily="34" charset="0"/>
                <a:cs typeface="Arial" panose="020B0604020202020204" pitchFamily="34" charset="0"/>
              </a:rPr>
              <a:t>Shall</a:t>
            </a:r>
            <a:r>
              <a:rPr lang="en-US" sz="2000" b="1" i="0" dirty="0">
                <a:solidFill>
                  <a:srgbClr val="000000"/>
                </a:solidFill>
                <a:effectLst/>
                <a:latin typeface="Arial" panose="020B0604020202020204" pitchFamily="34" charset="0"/>
                <a:cs typeface="Arial" panose="020B0604020202020204" pitchFamily="34" charset="0"/>
              </a:rPr>
              <a:t> tribulation, or distress, or persecution, or famine, or nakedness, or peril, or sword?</a:t>
            </a:r>
            <a:r>
              <a:rPr lang="en-US" sz="2000" b="1" dirty="0">
                <a:solidFill>
                  <a:srgbClr val="000000"/>
                </a:solidFill>
                <a:latin typeface="Arial" panose="020B0604020202020204" pitchFamily="34" charset="0"/>
                <a:cs typeface="Arial" panose="020B0604020202020204" pitchFamily="34" charset="0"/>
              </a:rPr>
              <a:t>	</a:t>
            </a: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1800" b="0" i="0" dirty="0">
                <a:solidFill>
                  <a:srgbClr val="444444"/>
                </a:solidFill>
                <a:effectLst/>
                <a:latin typeface="Arial" panose="020B0604020202020204" pitchFamily="34" charset="0"/>
                <a:cs typeface="Arial" panose="020B0604020202020204" pitchFamily="34" charset="0"/>
              </a:rPr>
              <a:t>This brings Paul to the final rhetorical questions. Who shall separate us from the love of Christ? We have seen how Paul is working these rhetorical questions. Paul is not saying that there are not things that happen to the people of God that cause us to feel separated from God. We are afflicted with all sorts of issues. This is what verse 35 reveals. We can go through all kinds of afflictions, hardships, and tribulations. But these things do not separate us from the love of Christ. When we go through afflictions we may feel like God has left us and that we are outside of God’s love. But the assurance is that we know this is not true. These things cannot separate us from the love of Christ. Distress and anguish cannot separate us from the love of Christ. Persecution for the cause of Christ does not separate us from the love of Christ</a:t>
            </a:r>
            <a:endParaRPr lang="en-US" sz="1800" dirty="0">
              <a:solidFill>
                <a:srgbClr val="7A7A7B"/>
              </a:solidFill>
              <a:latin typeface="Arial" panose="020B0604020202020204" pitchFamily="34" charset="0"/>
              <a:cs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2471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8851">
                                            <p:txEl>
                                              <p:pRg st="2" end="2"/>
                                            </p:txEl>
                                          </p:spTgt>
                                        </p:tgtEl>
                                        <p:attrNameLst>
                                          <p:attrName>style.visibility</p:attrName>
                                        </p:attrNameLst>
                                      </p:cBhvr>
                                      <p:to>
                                        <p:strVal val="visible"/>
                                      </p:to>
                                    </p:set>
                                    <p:animEffect transition="in" filter="wipe(left)">
                                      <p:cBhvr>
                                        <p:cTn id="7" dur="500"/>
                                        <p:tgtEl>
                                          <p:spTgt spid="788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Paul’s Answer </a:t>
            </a:r>
            <a:r>
              <a:rPr lang="en-US" altLang="en-US" dirty="0">
                <a:latin typeface="Arial" panose="020B0604020202020204" pitchFamily="34" charset="0"/>
                <a:ea typeface="ＭＳ Ｐゴシック" panose="020B0600070205080204" pitchFamily="34" charset="-128"/>
                <a:cs typeface="Arial" panose="020B0604020202020204" pitchFamily="34" charset="0"/>
              </a:rPr>
              <a:t>and Conclusion vs 37-39</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400" b="0" i="0" dirty="0">
                <a:solidFill>
                  <a:srgbClr val="444444"/>
                </a:solidFill>
                <a:effectLst/>
                <a:latin typeface="Arial" panose="020B0604020202020204" pitchFamily="34" charset="0"/>
                <a:cs typeface="Arial" panose="020B0604020202020204" pitchFamily="34" charset="0"/>
              </a:rPr>
              <a:t>Paul’s answer is clear in verse 37: No. </a:t>
            </a:r>
            <a:r>
              <a:rPr lang="en-US" sz="2400" b="1" i="0" dirty="0">
                <a:solidFill>
                  <a:srgbClr val="444444"/>
                </a:solidFill>
                <a:effectLst/>
                <a:latin typeface="Arial" panose="020B0604020202020204" pitchFamily="34" charset="0"/>
                <a:cs typeface="Arial" panose="020B0604020202020204" pitchFamily="34" charset="0"/>
              </a:rPr>
              <a:t>No, in all things we are more than </a:t>
            </a:r>
            <a:r>
              <a:rPr lang="en-US" sz="2400" b="1" i="0" dirty="0" err="1">
                <a:solidFill>
                  <a:srgbClr val="444444"/>
                </a:solidFill>
                <a:effectLst/>
                <a:latin typeface="Arial" panose="020B0604020202020204" pitchFamily="34" charset="0"/>
                <a:cs typeface="Arial" panose="020B0604020202020204" pitchFamily="34" charset="0"/>
              </a:rPr>
              <a:t>conquerers</a:t>
            </a:r>
            <a:r>
              <a:rPr lang="en-US" sz="2400" b="1" i="0" dirty="0">
                <a:solidFill>
                  <a:srgbClr val="444444"/>
                </a:solidFill>
                <a:effectLst/>
                <a:latin typeface="Arial" panose="020B0604020202020204" pitchFamily="34" charset="0"/>
                <a:cs typeface="Arial" panose="020B0604020202020204" pitchFamily="34" charset="0"/>
              </a:rPr>
              <a:t> through him who loved us.</a:t>
            </a:r>
            <a:r>
              <a:rPr lang="en-US" sz="2400" b="0" i="0" dirty="0">
                <a:solidFill>
                  <a:srgbClr val="444444"/>
                </a:solidFill>
                <a:effectLst/>
                <a:latin typeface="Arial" panose="020B0604020202020204" pitchFamily="34" charset="0"/>
                <a:cs typeface="Arial" panose="020B0604020202020204" pitchFamily="34" charset="0"/>
              </a:rPr>
              <a:t> The one who loves us has given us the overwhelming victory. Paul is emphasizing the total victory that God gives to his people through Christ. It does not matter what happens to us, we still win. There is no condemnation and we are not separated from the love of Christ. Verses 38-39 drive this point even deeper. There is nothing that will be able to separate us from the love of God. Not death or all the mistakes we make in this life is able to separate us from God’s love God.</a:t>
            </a:r>
            <a:endParaRPr lang="en-US" sz="2400" dirty="0">
              <a:solidFill>
                <a:srgbClr val="000000"/>
              </a:solidFill>
              <a:latin typeface="Arial" panose="020B0604020202020204" pitchFamily="34" charset="0"/>
              <a:cs typeface="Arial" panose="020B0604020202020204" pitchFamily="34" charset="0"/>
            </a:endParaRP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0406988"/>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Paul’s Answer and Conclusion vs 37-39</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400" b="0" i="0" dirty="0">
                <a:solidFill>
                  <a:srgbClr val="444444"/>
                </a:solidFill>
                <a:effectLst/>
                <a:latin typeface="Arial" panose="020B0604020202020204" pitchFamily="34" charset="0"/>
                <a:cs typeface="Arial" panose="020B0604020202020204" pitchFamily="34" charset="0"/>
              </a:rPr>
              <a:t>No spiritual beings or physical powers can separate us from the love of Christ. Nothing currently happening now or anything that will happen in the future is able to separate us from the love of Christ. There is not one power that can separate us for God has power over all. God’s love is greater than the vastness of the universe. Nothing in the world above or the world below can separate us from God’s love. Nothing else in all the creation can separate us from the love of Christ. Do we feel the force of Paul’s words. NOTHING, NOTHING, NOTHING can separate us from the love of God.</a:t>
            </a: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00296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371" y="0"/>
            <a:ext cx="10970057"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8196" name="Picture 4" descr="Z To Be Continued">
            <a:extLst>
              <a:ext uri="{FF2B5EF4-FFF2-40B4-BE49-F238E27FC236}">
                <a16:creationId xmlns:a16="http://schemas.microsoft.com/office/drawing/2014/main" id="{A0ED2632-E793-A5E6-3987-43AEBE3D81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349" b="7333"/>
          <a:stretch/>
        </p:blipFill>
        <p:spPr bwMode="auto">
          <a:xfrm>
            <a:off x="20" y="1282"/>
            <a:ext cx="109727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11618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All Things Work Together for Good</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1800" b="0" i="0" dirty="0">
                <a:solidFill>
                  <a:srgbClr val="000000"/>
                </a:solidFill>
                <a:effectLst/>
                <a:latin typeface="Arial" panose="020B0604020202020204" pitchFamily="34" charset="0"/>
                <a:cs typeface="Arial" panose="020B0604020202020204" pitchFamily="34" charset="0"/>
              </a:rPr>
              <a:t>Rom 8:29-30 </a:t>
            </a:r>
            <a:r>
              <a:rPr lang="en-US" sz="1800" b="1" i="0" baseline="30000" dirty="0">
                <a:solidFill>
                  <a:srgbClr val="000000"/>
                </a:solidFill>
                <a:effectLst/>
                <a:latin typeface="Arial" panose="020B0604020202020204" pitchFamily="34" charset="0"/>
                <a:cs typeface="Arial" panose="020B0604020202020204" pitchFamily="34" charset="0"/>
              </a:rPr>
              <a:t> 29 </a:t>
            </a:r>
            <a:r>
              <a:rPr lang="en-US" sz="1800" b="0" i="0" dirty="0">
                <a:solidFill>
                  <a:srgbClr val="000000"/>
                </a:solidFill>
                <a:effectLst/>
                <a:latin typeface="Arial" panose="020B0604020202020204" pitchFamily="34" charset="0"/>
                <a:cs typeface="Arial" panose="020B0604020202020204" pitchFamily="34" charset="0"/>
              </a:rPr>
              <a:t>For whom He foreknew, He also predestined </a:t>
            </a:r>
            <a:r>
              <a:rPr lang="en-US" sz="1800" b="0" i="1" dirty="0">
                <a:solidFill>
                  <a:srgbClr val="000000"/>
                </a:solidFill>
                <a:effectLst/>
                <a:latin typeface="Arial" panose="020B0604020202020204" pitchFamily="34" charset="0"/>
                <a:cs typeface="Arial" panose="020B0604020202020204" pitchFamily="34" charset="0"/>
              </a:rPr>
              <a:t>to be</a:t>
            </a:r>
            <a:r>
              <a:rPr lang="en-US" sz="1800" b="0" i="0" dirty="0">
                <a:solidFill>
                  <a:srgbClr val="000000"/>
                </a:solidFill>
                <a:effectLst/>
                <a:latin typeface="Arial" panose="020B0604020202020204" pitchFamily="34" charset="0"/>
                <a:cs typeface="Arial" panose="020B0604020202020204" pitchFamily="34" charset="0"/>
              </a:rPr>
              <a:t> conformed to the image of His Son, that He might be the firstborn among many brethren. </a:t>
            </a:r>
            <a:r>
              <a:rPr lang="en-US" sz="1800" b="1" i="0" baseline="30000" dirty="0">
                <a:solidFill>
                  <a:srgbClr val="000000"/>
                </a:solidFill>
                <a:effectLst/>
                <a:latin typeface="Arial" panose="020B0604020202020204" pitchFamily="34" charset="0"/>
                <a:cs typeface="Arial" panose="020B0604020202020204" pitchFamily="34" charset="0"/>
              </a:rPr>
              <a:t>30 </a:t>
            </a:r>
            <a:r>
              <a:rPr lang="en-US" sz="1800" b="0" i="0" dirty="0">
                <a:solidFill>
                  <a:srgbClr val="000000"/>
                </a:solidFill>
                <a:effectLst/>
                <a:latin typeface="Arial" panose="020B0604020202020204" pitchFamily="34" charset="0"/>
                <a:cs typeface="Arial" panose="020B0604020202020204" pitchFamily="34" charset="0"/>
              </a:rPr>
              <a:t>Moreover whom He predestined, these He also called; whom He called, these He also justified; and whom He justified, these He also glorified.</a:t>
            </a: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lvl="1" eaLnBrk="1" hangingPunct="1"/>
            <a:r>
              <a:rPr lang="en-US" sz="1800" b="1" i="0" dirty="0">
                <a:solidFill>
                  <a:srgbClr val="000000"/>
                </a:solidFill>
                <a:effectLst/>
                <a:latin typeface="Arial" panose="020B0604020202020204" pitchFamily="34" charset="0"/>
                <a:cs typeface="Arial" panose="020B0604020202020204" pitchFamily="34" charset="0"/>
              </a:rPr>
              <a:t>predestined</a:t>
            </a:r>
            <a:r>
              <a:rPr lang="en-US" sz="1800" b="0" i="0" dirty="0">
                <a:solidFill>
                  <a:srgbClr val="000000"/>
                </a:solidFill>
                <a:effectLst/>
                <a:latin typeface="Arial" panose="020B0604020202020204" pitchFamily="34" charset="0"/>
                <a:cs typeface="Arial" panose="020B0604020202020204" pitchFamily="34" charset="0"/>
              </a:rPr>
              <a:t> - predetermined; note carefully in </a:t>
            </a:r>
            <a:r>
              <a:rPr lang="en-US" sz="1800" b="1" i="0" dirty="0">
                <a:solidFill>
                  <a:srgbClr val="000000"/>
                </a:solidFill>
                <a:effectLst/>
                <a:latin typeface="Arial" panose="020B0604020202020204" pitchFamily="34" charset="0"/>
                <a:cs typeface="Arial" panose="020B0604020202020204" pitchFamily="34" charset="0"/>
              </a:rPr>
              <a:t>v. 29</a:t>
            </a:r>
            <a:r>
              <a:rPr lang="en-US" sz="1800" b="0" i="0" dirty="0">
                <a:solidFill>
                  <a:srgbClr val="000000"/>
                </a:solidFill>
                <a:effectLst/>
                <a:latin typeface="Arial" panose="020B0604020202020204" pitchFamily="34" charset="0"/>
                <a:cs typeface="Arial" panose="020B0604020202020204" pitchFamily="34" charset="0"/>
              </a:rPr>
              <a:t> that it is based upon "foreknowledge" (cf. </a:t>
            </a:r>
            <a:r>
              <a:rPr lang="en-US" sz="1800" b="1" i="0" u="none" strike="noStrike" dirty="0">
                <a:effectLst/>
                <a:latin typeface="Arial" panose="020B0604020202020204" pitchFamily="34" charset="0"/>
                <a:cs typeface="Arial" panose="020B0604020202020204" pitchFamily="34" charset="0"/>
              </a:rPr>
              <a:t>1Pe 1:2</a:t>
            </a:r>
            <a:r>
              <a:rPr lang="en-US" sz="1800" b="0" i="0" dirty="0">
                <a:effectLst/>
                <a:latin typeface="Arial" panose="020B0604020202020204" pitchFamily="34" charset="0"/>
                <a:cs typeface="Arial" panose="020B0604020202020204" pitchFamily="34" charset="0"/>
              </a:rPr>
              <a:t>), </a:t>
            </a:r>
            <a:r>
              <a:rPr lang="en-US" sz="1800" b="0" i="0" dirty="0">
                <a:solidFill>
                  <a:srgbClr val="000000"/>
                </a:solidFill>
                <a:effectLst/>
                <a:latin typeface="Arial" panose="020B0604020202020204" pitchFamily="34" charset="0"/>
                <a:cs typeface="Arial" panose="020B0604020202020204" pitchFamily="34" charset="0"/>
              </a:rPr>
              <a:t>and that which is predetermined is WHAT those in Christ are to become, not WHO are to be in Christ</a:t>
            </a:r>
          </a:p>
          <a:p>
            <a:pPr lvl="1" eaLnBrk="1" hangingPunct="1"/>
            <a:r>
              <a:rPr lang="en-US" sz="1800" b="0" i="0" dirty="0">
                <a:solidFill>
                  <a:srgbClr val="444444"/>
                </a:solidFill>
                <a:effectLst/>
                <a:latin typeface="Arial" panose="020B0604020202020204" pitchFamily="34" charset="0"/>
                <a:cs typeface="Arial" panose="020B0604020202020204" pitchFamily="34" charset="0"/>
              </a:rPr>
              <a:t>God’s purposes are unstoppable. God knew in advance that he would have a people for himself, people that would listen to him and obey him. God predetermined who would be part of this family by laying out the conditions — be conformed to the image of his Son. God made the gospel call of salvation. Those who respond are justified and are glorified. Christ is the firstborn of the family as an heir of God. We are joining with him in the family with Christ as our brother when we conform to his image</a:t>
            </a:r>
            <a:endParaRPr lang="en-US" sz="1800" b="0" i="0" dirty="0">
              <a:solidFill>
                <a:srgbClr val="000000"/>
              </a:solidFill>
              <a:effectLst/>
              <a:latin typeface="Arial" panose="020B0604020202020204" pitchFamily="34" charset="0"/>
              <a:cs typeface="Arial" panose="020B0604020202020204" pitchFamily="34" charset="0"/>
            </a:endParaRPr>
          </a:p>
          <a:p>
            <a:pPr lvl="1" eaLnBrk="1" hangingPunct="1"/>
            <a:endParaRPr lang="en-US" sz="1800" b="0" i="0" dirty="0">
              <a:solidFill>
                <a:srgbClr val="000000"/>
              </a:solidFill>
              <a:effectLst/>
              <a:latin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1800" dirty="0">
                <a:solidFill>
                  <a:srgbClr val="000000"/>
                </a:solidFill>
                <a:latin typeface="Arial" panose="020B0604020202020204" pitchFamily="34" charset="0"/>
                <a:cs typeface="Arial" panose="020B0604020202020204" pitchFamily="34" charset="0"/>
              </a:rPr>
              <a:t>	</a:t>
            </a: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29301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8851">
                                            <p:txEl>
                                              <p:pRg st="2" end="2"/>
                                            </p:txEl>
                                          </p:spTgt>
                                        </p:tgtEl>
                                        <p:attrNameLst>
                                          <p:attrName>style.visibility</p:attrName>
                                        </p:attrNameLst>
                                      </p:cBhvr>
                                      <p:to>
                                        <p:strVal val="visible"/>
                                      </p:to>
                                    </p:set>
                                    <p:animEffect transition="in" filter="wipe(left)">
                                      <p:cBhvr>
                                        <p:cTn id="7" dur="500"/>
                                        <p:tgtEl>
                                          <p:spTgt spid="7885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8851">
                                            <p:txEl>
                                              <p:pRg st="3" end="3"/>
                                            </p:txEl>
                                          </p:spTgt>
                                        </p:tgtEl>
                                        <p:attrNameLst>
                                          <p:attrName>style.visibility</p:attrName>
                                        </p:attrNameLst>
                                      </p:cBhvr>
                                      <p:to>
                                        <p:strVal val="visible"/>
                                      </p:to>
                                    </p:set>
                                    <p:animEffect transition="in" filter="wipe(left)">
                                      <p:cBhvr>
                                        <p:cTn id="12" dur="500"/>
                                        <p:tgtEl>
                                          <p:spTgt spid="788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Chapter 8 Summary</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400" b="0" i="0" dirty="0">
                <a:solidFill>
                  <a:srgbClr val="000000"/>
                </a:solidFill>
                <a:effectLst/>
                <a:latin typeface="Arial" panose="020B0604020202020204" pitchFamily="34" charset="0"/>
                <a:cs typeface="Arial" panose="020B0604020202020204" pitchFamily="34" charset="0"/>
              </a:rPr>
              <a:t>Rom 8:1 No condemnation for thos</a:t>
            </a:r>
            <a:r>
              <a:rPr lang="en-US" sz="2400" dirty="0">
                <a:solidFill>
                  <a:srgbClr val="000000"/>
                </a:solidFill>
                <a:latin typeface="Arial" panose="020B0604020202020204" pitchFamily="34" charset="0"/>
                <a:cs typeface="Arial" panose="020B0604020202020204" pitchFamily="34" charset="0"/>
              </a:rPr>
              <a:t>e in Christ Jesus</a:t>
            </a:r>
          </a:p>
          <a:p>
            <a:pPr marL="0" lvl="1" indent="0" eaLnBrk="1" hangingPunct="1">
              <a:buNone/>
            </a:pPr>
            <a:endParaRPr lang="en-US" sz="24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2400" dirty="0">
                <a:solidFill>
                  <a:srgbClr val="000000"/>
                </a:solidFill>
                <a:latin typeface="Arial" panose="020B0604020202020204" pitchFamily="34" charset="0"/>
                <a:cs typeface="Arial" panose="020B0604020202020204" pitchFamily="34" charset="0"/>
              </a:rPr>
              <a:t>Rom 8:3 God did what the Law of Moses could not…. Justified us</a:t>
            </a:r>
          </a:p>
          <a:p>
            <a:pPr marL="0" lvl="1" indent="0" eaLnBrk="1" hangingPunct="1">
              <a:buNone/>
            </a:pPr>
            <a:endParaRPr lang="en-US" sz="24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2400" dirty="0">
                <a:solidFill>
                  <a:srgbClr val="000000"/>
                </a:solidFill>
                <a:latin typeface="Arial" panose="020B0604020202020204" pitchFamily="34" charset="0"/>
                <a:cs typeface="Arial" panose="020B0604020202020204" pitchFamily="34" charset="0"/>
              </a:rPr>
              <a:t>Rom 8:4 God sent His Son to be that the righteous requirement of the law might be fulfilled… this is only for those who walk according to the Spirit and not the flesh… Those who live according to the Spirit are those who set their minds on spiritual, not fleshly things</a:t>
            </a: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1800" b="0" i="0" dirty="0">
              <a:solidFill>
                <a:srgbClr val="000000"/>
              </a:solidFill>
              <a:effectLst/>
              <a:latin typeface="Arial" panose="020B0604020202020204" pitchFamily="34" charset="0"/>
              <a:cs typeface="Arial" panose="020B0604020202020204" pitchFamily="34" charset="0"/>
            </a:endParaRPr>
          </a:p>
          <a:p>
            <a:pPr marL="0" lvl="1" indent="0" eaLnBrk="1" hangingPunct="1">
              <a:buNone/>
            </a:pPr>
            <a:endParaRPr lang="en-US" sz="1800" b="0" i="0" dirty="0">
              <a:solidFill>
                <a:srgbClr val="000000"/>
              </a:solidFill>
              <a:effectLst/>
              <a:latin typeface="Arial" panose="020B0604020202020204" pitchFamily="34" charset="0"/>
              <a:cs typeface="Arial" panose="020B0604020202020204" pitchFamily="34" charset="0"/>
            </a:endParaRPr>
          </a:p>
          <a:p>
            <a:pPr lvl="1" eaLnBrk="1" hangingPunct="1"/>
            <a:endParaRPr lang="en-US" sz="1800" b="0" i="0" dirty="0">
              <a:solidFill>
                <a:srgbClr val="000000"/>
              </a:solidFill>
              <a:effectLst/>
              <a:latin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1800" dirty="0">
                <a:solidFill>
                  <a:srgbClr val="000000"/>
                </a:solidFill>
                <a:latin typeface="Arial" panose="020B0604020202020204" pitchFamily="34" charset="0"/>
                <a:cs typeface="Arial" panose="020B0604020202020204" pitchFamily="34" charset="0"/>
              </a:rPr>
              <a:t>	</a:t>
            </a: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36158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wipe(left)">
                                      <p:cBhvr>
                                        <p:cTn id="7" dur="500"/>
                                        <p:tgtEl>
                                          <p:spTgt spid="788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8851">
                                            <p:txEl>
                                              <p:pRg st="2" end="2"/>
                                            </p:txEl>
                                          </p:spTgt>
                                        </p:tgtEl>
                                        <p:attrNameLst>
                                          <p:attrName>style.visibility</p:attrName>
                                        </p:attrNameLst>
                                      </p:cBhvr>
                                      <p:to>
                                        <p:strVal val="visible"/>
                                      </p:to>
                                    </p:set>
                                    <p:animEffect transition="in" filter="wipe(left)">
                                      <p:cBhvr>
                                        <p:cTn id="12" dur="500"/>
                                        <p:tgtEl>
                                          <p:spTgt spid="788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8851">
                                            <p:txEl>
                                              <p:pRg st="4" end="4"/>
                                            </p:txEl>
                                          </p:spTgt>
                                        </p:tgtEl>
                                        <p:attrNameLst>
                                          <p:attrName>style.visibility</p:attrName>
                                        </p:attrNameLst>
                                      </p:cBhvr>
                                      <p:to>
                                        <p:strVal val="visible"/>
                                      </p:to>
                                    </p:set>
                                    <p:animEffect transition="in" filter="wipe(left)">
                                      <p:cBhvr>
                                        <p:cTn id="17" dur="500"/>
                                        <p:tgtEl>
                                          <p:spTgt spid="7885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8851">
                                            <p:txEl>
                                              <p:pRg st="12" end="12"/>
                                            </p:txEl>
                                          </p:spTgt>
                                        </p:tgtEl>
                                        <p:attrNameLst>
                                          <p:attrName>style.visibility</p:attrName>
                                        </p:attrNameLst>
                                      </p:cBhvr>
                                      <p:to>
                                        <p:strVal val="visible"/>
                                      </p:to>
                                    </p:set>
                                    <p:animEffect transition="in" filter="wipe(left)">
                                      <p:cBhvr>
                                        <p:cTn id="22" dur="500"/>
                                        <p:tgtEl>
                                          <p:spTgt spid="7885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Chapter 8 Summary</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400" b="0" i="0" dirty="0">
                <a:solidFill>
                  <a:srgbClr val="000000"/>
                </a:solidFill>
                <a:effectLst/>
                <a:latin typeface="Arial" panose="020B0604020202020204" pitchFamily="34" charset="0"/>
                <a:cs typeface="Arial" panose="020B0604020202020204" pitchFamily="34" charset="0"/>
              </a:rPr>
              <a:t>Rom 8:9 The Spirit of God lives in us</a:t>
            </a:r>
          </a:p>
          <a:p>
            <a:pPr marL="0" lvl="1" indent="0" eaLnBrk="1" hangingPunct="1">
              <a:buNone/>
            </a:pPr>
            <a:endParaRPr lang="en-US" sz="24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2400" dirty="0">
                <a:solidFill>
                  <a:srgbClr val="000000"/>
                </a:solidFill>
                <a:latin typeface="Arial" panose="020B0604020202020204" pitchFamily="34" charset="0"/>
                <a:cs typeface="Arial" panose="020B0604020202020204" pitchFamily="34" charset="0"/>
              </a:rPr>
              <a:t>Rom 8:10: Christ lives in us</a:t>
            </a:r>
          </a:p>
          <a:p>
            <a:pPr marL="0" lvl="1" indent="0" eaLnBrk="1" hangingPunct="1">
              <a:buNone/>
            </a:pPr>
            <a:endParaRPr lang="en-US" sz="24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2400" dirty="0">
                <a:solidFill>
                  <a:srgbClr val="000000"/>
                </a:solidFill>
                <a:latin typeface="Arial" panose="020B0604020202020204" pitchFamily="34" charset="0"/>
                <a:cs typeface="Arial" panose="020B0604020202020204" pitchFamily="34" charset="0"/>
              </a:rPr>
              <a:t>Rom 8:11: If we live according to the direction and teaching of Christ even though we are dead because of our sin, God will give us life</a:t>
            </a:r>
          </a:p>
          <a:p>
            <a:pPr marL="0" lvl="1" indent="0" eaLnBrk="1" hangingPunct="1">
              <a:buNone/>
            </a:pPr>
            <a:endParaRPr lang="en-US" sz="24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2400" dirty="0">
                <a:solidFill>
                  <a:srgbClr val="000000"/>
                </a:solidFill>
                <a:latin typeface="Arial" panose="020B0604020202020204" pitchFamily="34" charset="0"/>
                <a:cs typeface="Arial" panose="020B0604020202020204" pitchFamily="34" charset="0"/>
              </a:rPr>
              <a:t>Rom 8:15: We have received the Spirit of adoption… if we are adopted children of God then we are heirs of God ready to receive an eternal inheritance</a:t>
            </a: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1800" b="0" i="0" dirty="0">
              <a:solidFill>
                <a:srgbClr val="000000"/>
              </a:solidFill>
              <a:effectLst/>
              <a:latin typeface="Arial" panose="020B0604020202020204" pitchFamily="34" charset="0"/>
              <a:cs typeface="Arial" panose="020B0604020202020204" pitchFamily="34" charset="0"/>
            </a:endParaRPr>
          </a:p>
          <a:p>
            <a:pPr marL="0" lvl="1" indent="0" eaLnBrk="1" hangingPunct="1">
              <a:buNone/>
            </a:pPr>
            <a:endParaRPr lang="en-US" sz="1800" b="0" i="0" dirty="0">
              <a:solidFill>
                <a:srgbClr val="000000"/>
              </a:solidFill>
              <a:effectLst/>
              <a:latin typeface="Arial" panose="020B0604020202020204" pitchFamily="34" charset="0"/>
              <a:cs typeface="Arial" panose="020B0604020202020204" pitchFamily="34" charset="0"/>
            </a:endParaRPr>
          </a:p>
          <a:p>
            <a:pPr lvl="1" eaLnBrk="1" hangingPunct="1"/>
            <a:endParaRPr lang="en-US" sz="1800" b="0" i="0" dirty="0">
              <a:solidFill>
                <a:srgbClr val="000000"/>
              </a:solidFill>
              <a:effectLst/>
              <a:latin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1800" dirty="0">
                <a:solidFill>
                  <a:srgbClr val="000000"/>
                </a:solidFill>
                <a:latin typeface="Arial" panose="020B0604020202020204" pitchFamily="34" charset="0"/>
                <a:cs typeface="Arial" panose="020B0604020202020204" pitchFamily="34" charset="0"/>
              </a:rPr>
              <a:t>	</a:t>
            </a: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70654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wipe(left)">
                                      <p:cBhvr>
                                        <p:cTn id="7" dur="500"/>
                                        <p:tgtEl>
                                          <p:spTgt spid="788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8851">
                                            <p:txEl>
                                              <p:pRg st="2" end="2"/>
                                            </p:txEl>
                                          </p:spTgt>
                                        </p:tgtEl>
                                        <p:attrNameLst>
                                          <p:attrName>style.visibility</p:attrName>
                                        </p:attrNameLst>
                                      </p:cBhvr>
                                      <p:to>
                                        <p:strVal val="visible"/>
                                      </p:to>
                                    </p:set>
                                    <p:animEffect transition="in" filter="wipe(left)">
                                      <p:cBhvr>
                                        <p:cTn id="12" dur="500"/>
                                        <p:tgtEl>
                                          <p:spTgt spid="788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8851">
                                            <p:txEl>
                                              <p:pRg st="4" end="4"/>
                                            </p:txEl>
                                          </p:spTgt>
                                        </p:tgtEl>
                                        <p:attrNameLst>
                                          <p:attrName>style.visibility</p:attrName>
                                        </p:attrNameLst>
                                      </p:cBhvr>
                                      <p:to>
                                        <p:strVal val="visible"/>
                                      </p:to>
                                    </p:set>
                                    <p:animEffect transition="in" filter="wipe(left)">
                                      <p:cBhvr>
                                        <p:cTn id="17" dur="500"/>
                                        <p:tgtEl>
                                          <p:spTgt spid="7885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8851">
                                            <p:txEl>
                                              <p:pRg st="6" end="6"/>
                                            </p:txEl>
                                          </p:spTgt>
                                        </p:tgtEl>
                                        <p:attrNameLst>
                                          <p:attrName>style.visibility</p:attrName>
                                        </p:attrNameLst>
                                      </p:cBhvr>
                                      <p:to>
                                        <p:strVal val="visible"/>
                                      </p:to>
                                    </p:set>
                                    <p:animEffect transition="in" filter="wipe(left)">
                                      <p:cBhvr>
                                        <p:cTn id="22" dur="500"/>
                                        <p:tgtEl>
                                          <p:spTgt spid="78851">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8851">
                                            <p:txEl>
                                              <p:pRg st="13" end="13"/>
                                            </p:txEl>
                                          </p:spTgt>
                                        </p:tgtEl>
                                        <p:attrNameLst>
                                          <p:attrName>style.visibility</p:attrName>
                                        </p:attrNameLst>
                                      </p:cBhvr>
                                      <p:to>
                                        <p:strVal val="visible"/>
                                      </p:to>
                                    </p:set>
                                    <p:animEffect transition="in" filter="wipe(left)">
                                      <p:cBhvr>
                                        <p:cTn id="27" dur="500"/>
                                        <p:tgtEl>
                                          <p:spTgt spid="7885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Chapter 8 Summary</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400" b="0" i="0" dirty="0">
                <a:solidFill>
                  <a:srgbClr val="000000"/>
                </a:solidFill>
                <a:effectLst/>
                <a:latin typeface="Arial" panose="020B0604020202020204" pitchFamily="34" charset="0"/>
                <a:cs typeface="Arial" panose="020B0604020202020204" pitchFamily="34" charset="0"/>
              </a:rPr>
              <a:t>Rom 8:17-18: We will suffer when Christ lives </a:t>
            </a:r>
            <a:r>
              <a:rPr lang="en-US" sz="2400" dirty="0">
                <a:solidFill>
                  <a:srgbClr val="000000"/>
                </a:solidFill>
                <a:latin typeface="Arial" panose="020B0604020202020204" pitchFamily="34" charset="0"/>
                <a:cs typeface="Arial" panose="020B0604020202020204" pitchFamily="34" charset="0"/>
              </a:rPr>
              <a:t>in us and we walk according to the will of the Father, but this suffering cannot compare to the great glory which is to be revealed to us</a:t>
            </a:r>
          </a:p>
          <a:p>
            <a:pPr marL="0" lvl="1" indent="0" eaLnBrk="1" hangingPunct="1">
              <a:buNone/>
            </a:pPr>
            <a:endParaRPr lang="en-US" sz="24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2400" dirty="0">
                <a:solidFill>
                  <a:srgbClr val="000000"/>
                </a:solidFill>
                <a:latin typeface="Arial" panose="020B0604020202020204" pitchFamily="34" charset="0"/>
                <a:cs typeface="Arial" panose="020B0604020202020204" pitchFamily="34" charset="0"/>
              </a:rPr>
              <a:t>Rom 8:19-25: Just as all of creation longs for this glory, so we also long and inwardly groan as we wait for the full benefits that come with our adoption</a:t>
            </a:r>
          </a:p>
          <a:p>
            <a:pPr marL="0" lvl="1" indent="0" eaLnBrk="1" hangingPunct="1">
              <a:buNone/>
            </a:pPr>
            <a:endParaRPr lang="en-US" sz="24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2400" dirty="0">
                <a:solidFill>
                  <a:srgbClr val="000000"/>
                </a:solidFill>
                <a:latin typeface="Arial" panose="020B0604020202020204" pitchFamily="34" charset="0"/>
                <a:cs typeface="Arial" panose="020B0604020202020204" pitchFamily="34" charset="0"/>
              </a:rPr>
              <a:t>Rom 8:26-28: As we suffer, we have the knowledge God knows our hearts and is working all things together for good according to His purposes</a:t>
            </a:r>
          </a:p>
          <a:p>
            <a:pPr marL="0" lvl="1" indent="0" eaLnBrk="1" hangingPunct="1">
              <a:buNone/>
            </a:pPr>
            <a:endParaRPr lang="en-US" sz="2400"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1800" b="0" i="0" dirty="0">
              <a:solidFill>
                <a:srgbClr val="000000"/>
              </a:solidFill>
              <a:effectLst/>
              <a:latin typeface="Arial" panose="020B0604020202020204" pitchFamily="34" charset="0"/>
              <a:cs typeface="Arial" panose="020B0604020202020204" pitchFamily="34" charset="0"/>
            </a:endParaRPr>
          </a:p>
          <a:p>
            <a:pPr marL="0" lvl="1" indent="0" eaLnBrk="1" hangingPunct="1">
              <a:buNone/>
            </a:pPr>
            <a:endParaRPr lang="en-US" sz="1800" b="0" i="0" dirty="0">
              <a:solidFill>
                <a:srgbClr val="000000"/>
              </a:solidFill>
              <a:effectLst/>
              <a:latin typeface="Arial" panose="020B0604020202020204" pitchFamily="34" charset="0"/>
              <a:cs typeface="Arial" panose="020B0604020202020204" pitchFamily="34" charset="0"/>
            </a:endParaRPr>
          </a:p>
          <a:p>
            <a:pPr lvl="1" eaLnBrk="1" hangingPunct="1"/>
            <a:endParaRPr lang="en-US" sz="1800" b="0" i="0" dirty="0">
              <a:solidFill>
                <a:srgbClr val="000000"/>
              </a:solidFill>
              <a:effectLst/>
              <a:latin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1800" dirty="0">
                <a:solidFill>
                  <a:srgbClr val="000000"/>
                </a:solidFill>
                <a:latin typeface="Arial" panose="020B0604020202020204" pitchFamily="34" charset="0"/>
                <a:cs typeface="Arial" panose="020B0604020202020204" pitchFamily="34" charset="0"/>
              </a:rPr>
              <a:t>	</a:t>
            </a: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6596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wipe(left)">
                                      <p:cBhvr>
                                        <p:cTn id="7" dur="500"/>
                                        <p:tgtEl>
                                          <p:spTgt spid="788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8851">
                                            <p:txEl>
                                              <p:pRg st="2" end="2"/>
                                            </p:txEl>
                                          </p:spTgt>
                                        </p:tgtEl>
                                        <p:attrNameLst>
                                          <p:attrName>style.visibility</p:attrName>
                                        </p:attrNameLst>
                                      </p:cBhvr>
                                      <p:to>
                                        <p:strVal val="visible"/>
                                      </p:to>
                                    </p:set>
                                    <p:animEffect transition="in" filter="wipe(left)">
                                      <p:cBhvr>
                                        <p:cTn id="12" dur="500"/>
                                        <p:tgtEl>
                                          <p:spTgt spid="788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8851">
                                            <p:txEl>
                                              <p:pRg st="4" end="4"/>
                                            </p:txEl>
                                          </p:spTgt>
                                        </p:tgtEl>
                                        <p:attrNameLst>
                                          <p:attrName>style.visibility</p:attrName>
                                        </p:attrNameLst>
                                      </p:cBhvr>
                                      <p:to>
                                        <p:strVal val="visible"/>
                                      </p:to>
                                    </p:set>
                                    <p:animEffect transition="in" filter="wipe(left)">
                                      <p:cBhvr>
                                        <p:cTn id="17" dur="500"/>
                                        <p:tgtEl>
                                          <p:spTgt spid="7885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8851">
                                            <p:txEl>
                                              <p:pRg st="12" end="12"/>
                                            </p:txEl>
                                          </p:spTgt>
                                        </p:tgtEl>
                                        <p:attrNameLst>
                                          <p:attrName>style.visibility</p:attrName>
                                        </p:attrNameLst>
                                      </p:cBhvr>
                                      <p:to>
                                        <p:strVal val="visible"/>
                                      </p:to>
                                    </p:set>
                                    <p:animEffect transition="in" filter="wipe(left)">
                                      <p:cBhvr>
                                        <p:cTn id="22" dur="500"/>
                                        <p:tgtEl>
                                          <p:spTgt spid="7885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7 Rhetorical Question</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000" b="1" i="0" dirty="0">
                <a:solidFill>
                  <a:srgbClr val="000000"/>
                </a:solidFill>
                <a:effectLst/>
                <a:latin typeface="Arial" panose="020B0604020202020204" pitchFamily="34" charset="0"/>
                <a:cs typeface="Arial" panose="020B0604020202020204" pitchFamily="34" charset="0"/>
              </a:rPr>
              <a:t>What then shall we say to these things? If God </a:t>
            </a:r>
            <a:r>
              <a:rPr lang="en-US" sz="2000" b="1" i="1" dirty="0">
                <a:solidFill>
                  <a:srgbClr val="000000"/>
                </a:solidFill>
                <a:effectLst/>
                <a:latin typeface="Arial" panose="020B0604020202020204" pitchFamily="34" charset="0"/>
                <a:cs typeface="Arial" panose="020B0604020202020204" pitchFamily="34" charset="0"/>
              </a:rPr>
              <a:t>is</a:t>
            </a:r>
            <a:r>
              <a:rPr lang="en-US" sz="2000" b="1" i="0" dirty="0">
                <a:solidFill>
                  <a:srgbClr val="000000"/>
                </a:solidFill>
                <a:effectLst/>
                <a:latin typeface="Arial" panose="020B0604020202020204" pitchFamily="34" charset="0"/>
                <a:cs typeface="Arial" panose="020B0604020202020204" pitchFamily="34" charset="0"/>
              </a:rPr>
              <a:t> for us, who </a:t>
            </a:r>
            <a:r>
              <a:rPr lang="en-US" sz="2000" b="1" i="1" dirty="0">
                <a:solidFill>
                  <a:srgbClr val="000000"/>
                </a:solidFill>
                <a:effectLst/>
                <a:latin typeface="Arial" panose="020B0604020202020204" pitchFamily="34" charset="0"/>
                <a:cs typeface="Arial" panose="020B0604020202020204" pitchFamily="34" charset="0"/>
              </a:rPr>
              <a:t>can be</a:t>
            </a:r>
            <a:r>
              <a:rPr lang="en-US" sz="2000" b="1" i="0" dirty="0">
                <a:solidFill>
                  <a:srgbClr val="000000"/>
                </a:solidFill>
                <a:effectLst/>
                <a:latin typeface="Arial" panose="020B0604020202020204" pitchFamily="34" charset="0"/>
                <a:cs typeface="Arial" panose="020B0604020202020204" pitchFamily="34" charset="0"/>
              </a:rPr>
              <a:t> against us?</a:t>
            </a:r>
          </a:p>
          <a:p>
            <a:pPr marL="0" lvl="1" indent="0" eaLnBrk="1" hangingPunct="1">
              <a:buNone/>
            </a:pPr>
            <a:endParaRPr lang="en-US" sz="24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1800" b="0" i="0" dirty="0">
                <a:solidFill>
                  <a:srgbClr val="000000"/>
                </a:solidFill>
                <a:effectLst/>
                <a:latin typeface="Arial" panose="020B0604020202020204" pitchFamily="34" charset="0"/>
                <a:cs typeface="Arial" panose="020B0604020202020204" pitchFamily="34" charset="0"/>
              </a:rPr>
              <a:t>The first question (“What then are we to say about these things?”) signals the importance of what follows (</a:t>
            </a:r>
            <a:r>
              <a:rPr lang="en-US" sz="1800" b="0" i="0" dirty="0" err="1">
                <a:solidFill>
                  <a:srgbClr val="000000"/>
                </a:solidFill>
                <a:effectLst/>
                <a:latin typeface="Arial" panose="020B0604020202020204" pitchFamily="34" charset="0"/>
                <a:cs typeface="Arial" panose="020B0604020202020204" pitchFamily="34" charset="0"/>
              </a:rPr>
              <a:t>Gaventa</a:t>
            </a:r>
            <a:r>
              <a:rPr lang="en-US" sz="1800" b="0" i="0" dirty="0">
                <a:solidFill>
                  <a:srgbClr val="000000"/>
                </a:solidFill>
                <a:effectLst/>
                <a:latin typeface="Arial" panose="020B0604020202020204" pitchFamily="34" charset="0"/>
                <a:cs typeface="Arial" panose="020B0604020202020204" pitchFamily="34" charset="0"/>
              </a:rPr>
              <a:t>, 421). The second (“If God is for us, who is against us?”) is Paul’s way of announcing that, if God is for us, it really doesn’t matter who is against us. Christians in Paul’s day faced many opponents, but none of those opponents, even operating jointly, had the power to thwart God’s purposes. Christians in our day face opponents too, but Paul’s assurance applies to us as well. God is for us too. As the abolitionist Wendell Phillips said on the eve of the Civil War, “One on God’s side is a majority.”</a:t>
            </a: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2400" dirty="0">
                <a:solidFill>
                  <a:srgbClr val="000000"/>
                </a:solidFill>
                <a:latin typeface="Arial" panose="020B0604020202020204" pitchFamily="34" charset="0"/>
                <a:cs typeface="Arial" panose="020B0604020202020204" pitchFamily="34" charset="0"/>
              </a:rPr>
              <a:t>	</a:t>
            </a: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1800" b="0" i="0" dirty="0">
              <a:solidFill>
                <a:srgbClr val="000000"/>
              </a:solidFill>
              <a:effectLst/>
              <a:latin typeface="Arial" panose="020B0604020202020204" pitchFamily="34" charset="0"/>
              <a:cs typeface="Arial" panose="020B0604020202020204" pitchFamily="34" charset="0"/>
            </a:endParaRPr>
          </a:p>
          <a:p>
            <a:pPr marL="0" lvl="1" indent="0" eaLnBrk="1" hangingPunct="1">
              <a:buNone/>
            </a:pPr>
            <a:endParaRPr lang="en-US" sz="1800" b="0" i="0" dirty="0">
              <a:solidFill>
                <a:srgbClr val="000000"/>
              </a:solidFill>
              <a:effectLst/>
              <a:latin typeface="Arial" panose="020B0604020202020204" pitchFamily="34" charset="0"/>
              <a:cs typeface="Arial" panose="020B0604020202020204" pitchFamily="34" charset="0"/>
            </a:endParaRPr>
          </a:p>
          <a:p>
            <a:pPr lvl="1" eaLnBrk="1" hangingPunct="1"/>
            <a:endParaRPr lang="en-US" sz="1800" b="0" i="0" dirty="0">
              <a:solidFill>
                <a:srgbClr val="000000"/>
              </a:solidFill>
              <a:effectLst/>
              <a:latin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1800" dirty="0">
                <a:solidFill>
                  <a:srgbClr val="000000"/>
                </a:solidFill>
                <a:latin typeface="Arial" panose="020B0604020202020204" pitchFamily="34" charset="0"/>
                <a:cs typeface="Arial" panose="020B0604020202020204" pitchFamily="34" charset="0"/>
              </a:rPr>
              <a:t>	</a:t>
            </a: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20076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8851">
                                            <p:txEl>
                                              <p:pRg st="2" end="2"/>
                                            </p:txEl>
                                          </p:spTgt>
                                        </p:tgtEl>
                                        <p:attrNameLst>
                                          <p:attrName>style.visibility</p:attrName>
                                        </p:attrNameLst>
                                      </p:cBhvr>
                                      <p:to>
                                        <p:strVal val="visible"/>
                                      </p:to>
                                    </p:set>
                                    <p:animEffect transition="in" filter="wipe(left)">
                                      <p:cBhvr>
                                        <p:cTn id="7" dur="500"/>
                                        <p:tgtEl>
                                          <p:spTgt spid="788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7 Rhetorical Question</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000" b="1" i="0" dirty="0">
                <a:solidFill>
                  <a:srgbClr val="000000"/>
                </a:solidFill>
                <a:effectLst/>
                <a:latin typeface="Arial" panose="020B0604020202020204" pitchFamily="34" charset="0"/>
                <a:cs typeface="Arial" panose="020B0604020202020204" pitchFamily="34" charset="0"/>
              </a:rPr>
              <a:t>He who did not spare His own Son, but delivered Him up for us all, how shall He not with Him also freely give us all things?</a:t>
            </a:r>
          </a:p>
          <a:p>
            <a:pPr marL="0" lvl="1" indent="0" eaLnBrk="1" hangingPunct="1">
              <a:buNone/>
            </a:pPr>
            <a:endParaRPr lang="en-US" sz="24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1800" b="0" i="0" dirty="0">
                <a:solidFill>
                  <a:srgbClr val="000000"/>
                </a:solidFill>
                <a:effectLst/>
                <a:latin typeface="Arial" panose="020B0604020202020204" pitchFamily="34" charset="0"/>
                <a:cs typeface="Arial" panose="020B0604020202020204" pitchFamily="34" charset="0"/>
              </a:rPr>
              <a:t>Paul argues from the greater to the lesser. If God has given the greatest thing (his Son), will he not also give us lesser things (all things) as well?</a:t>
            </a: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1800" b="0" i="0" dirty="0">
                <a:solidFill>
                  <a:srgbClr val="0A0002"/>
                </a:solidFill>
                <a:effectLst/>
                <a:latin typeface="Arial" panose="020B0604020202020204" pitchFamily="34" charset="0"/>
              </a:rPr>
              <a:t>The reason that Christians know that God is “for them” (v.31) is that God did not spare His very own Son for them. Since He did the greatest thing imaginable, then it follows that the Father will grant us what we need. If God will do the greater, He will surely do the lesser. Everything else is small in God’s mind. He went to the greatest length possible to save us.</a:t>
            </a:r>
            <a:r>
              <a:rPr lang="en-US" sz="2400" dirty="0">
                <a:solidFill>
                  <a:srgbClr val="000000"/>
                </a:solidFill>
                <a:latin typeface="Arial" panose="020B0604020202020204" pitchFamily="34" charset="0"/>
                <a:cs typeface="Arial" panose="020B0604020202020204" pitchFamily="34" charset="0"/>
              </a:rPr>
              <a:t>	</a:t>
            </a: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1800" b="0" i="0" dirty="0">
              <a:solidFill>
                <a:srgbClr val="000000"/>
              </a:solidFill>
              <a:effectLst/>
              <a:latin typeface="Arial" panose="020B0604020202020204" pitchFamily="34" charset="0"/>
              <a:cs typeface="Arial" panose="020B0604020202020204" pitchFamily="34" charset="0"/>
            </a:endParaRPr>
          </a:p>
          <a:p>
            <a:pPr marL="0" lvl="1" indent="0" eaLnBrk="1" hangingPunct="1">
              <a:buNone/>
            </a:pPr>
            <a:endParaRPr lang="en-US" sz="1800" b="0" i="0" dirty="0">
              <a:solidFill>
                <a:srgbClr val="000000"/>
              </a:solidFill>
              <a:effectLst/>
              <a:latin typeface="Arial" panose="020B0604020202020204" pitchFamily="34" charset="0"/>
              <a:cs typeface="Arial" panose="020B0604020202020204" pitchFamily="34" charset="0"/>
            </a:endParaRPr>
          </a:p>
          <a:p>
            <a:pPr lvl="1" eaLnBrk="1" hangingPunct="1"/>
            <a:endParaRPr lang="en-US" sz="1800" b="0" i="0" dirty="0">
              <a:solidFill>
                <a:srgbClr val="000000"/>
              </a:solidFill>
              <a:effectLst/>
              <a:latin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1800" dirty="0">
                <a:solidFill>
                  <a:srgbClr val="000000"/>
                </a:solidFill>
                <a:latin typeface="Arial" panose="020B0604020202020204" pitchFamily="34" charset="0"/>
                <a:cs typeface="Arial" panose="020B0604020202020204" pitchFamily="34" charset="0"/>
              </a:rPr>
              <a:t>	</a:t>
            </a: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48199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8851">
                                            <p:txEl>
                                              <p:pRg st="2" end="2"/>
                                            </p:txEl>
                                          </p:spTgt>
                                        </p:tgtEl>
                                        <p:attrNameLst>
                                          <p:attrName>style.visibility</p:attrName>
                                        </p:attrNameLst>
                                      </p:cBhvr>
                                      <p:to>
                                        <p:strVal val="visible"/>
                                      </p:to>
                                    </p:set>
                                    <p:animEffect transition="in" filter="wipe(left)">
                                      <p:cBhvr>
                                        <p:cTn id="7" dur="500"/>
                                        <p:tgtEl>
                                          <p:spTgt spid="7885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8851">
                                            <p:txEl>
                                              <p:pRg st="4" end="4"/>
                                            </p:txEl>
                                          </p:spTgt>
                                        </p:tgtEl>
                                        <p:attrNameLst>
                                          <p:attrName>style.visibility</p:attrName>
                                        </p:attrNameLst>
                                      </p:cBhvr>
                                      <p:to>
                                        <p:strVal val="visible"/>
                                      </p:to>
                                    </p:set>
                                    <p:animEffect transition="in" filter="wipe(left)">
                                      <p:cBhvr>
                                        <p:cTn id="12" dur="500"/>
                                        <p:tgtEl>
                                          <p:spTgt spid="788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7 Rhetorical Question</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000" b="1" i="0" dirty="0">
                <a:solidFill>
                  <a:srgbClr val="000000"/>
                </a:solidFill>
                <a:effectLst/>
                <a:latin typeface="Arial" panose="020B0604020202020204" pitchFamily="34" charset="0"/>
                <a:cs typeface="Arial" panose="020B0604020202020204" pitchFamily="34" charset="0"/>
              </a:rPr>
              <a:t>Who shall bring a charge against God’s elect? </a:t>
            </a:r>
            <a:r>
              <a:rPr lang="en-US" sz="2000" b="1" i="1" dirty="0">
                <a:solidFill>
                  <a:srgbClr val="000000"/>
                </a:solidFill>
                <a:effectLst/>
                <a:latin typeface="Arial" panose="020B0604020202020204" pitchFamily="34" charset="0"/>
                <a:cs typeface="Arial" panose="020B0604020202020204" pitchFamily="34" charset="0"/>
              </a:rPr>
              <a:t>It is</a:t>
            </a:r>
            <a:r>
              <a:rPr lang="en-US" sz="2000" b="1" i="0" dirty="0">
                <a:solidFill>
                  <a:srgbClr val="000000"/>
                </a:solidFill>
                <a:effectLst/>
                <a:latin typeface="Arial" panose="020B0604020202020204" pitchFamily="34" charset="0"/>
                <a:cs typeface="Arial" panose="020B0604020202020204" pitchFamily="34" charset="0"/>
              </a:rPr>
              <a:t> God who justifies.</a:t>
            </a:r>
          </a:p>
          <a:p>
            <a:pPr marL="0" lvl="1" indent="0" eaLnBrk="1" hangingPunct="1">
              <a:buNone/>
            </a:pPr>
            <a:endParaRPr lang="en-US" sz="22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1700" b="0" i="0" dirty="0">
                <a:solidFill>
                  <a:srgbClr val="000000"/>
                </a:solidFill>
                <a:effectLst/>
                <a:latin typeface="Arial" panose="020B0604020202020204" pitchFamily="34" charset="0"/>
                <a:cs typeface="Arial" panose="020B0604020202020204" pitchFamily="34" charset="0"/>
              </a:rPr>
              <a:t>Again this is a courtroom setting with God in charge—the same God who elected and justified us. Paul’s words remind us of Isaiah, who said, “Behold, the Lord Yahweh will help me; who is he who shall condemn me?” (Isaiah 50:9). Who can hope to overturn God’s judgment?</a:t>
            </a:r>
            <a:endParaRPr lang="en-US" sz="1700"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1700" b="0" i="0" dirty="0">
              <a:solidFill>
                <a:srgbClr val="000000"/>
              </a:solidFill>
              <a:effectLst/>
              <a:latin typeface="Arial" panose="020B0604020202020204" pitchFamily="34" charset="0"/>
              <a:cs typeface="Arial" panose="020B0604020202020204" pitchFamily="34" charset="0"/>
            </a:endParaRPr>
          </a:p>
          <a:p>
            <a:pPr marL="0" lvl="1" indent="0" eaLnBrk="1" hangingPunct="1">
              <a:buNone/>
            </a:pPr>
            <a:endParaRPr lang="en-US" sz="1700" b="0" i="0" dirty="0">
              <a:solidFill>
                <a:srgbClr val="000000"/>
              </a:solidFill>
              <a:effectLst/>
              <a:latin typeface="Arial" panose="020B0604020202020204" pitchFamily="34" charset="0"/>
              <a:cs typeface="Arial" panose="020B0604020202020204" pitchFamily="34" charset="0"/>
            </a:endParaRPr>
          </a:p>
          <a:p>
            <a:pPr marL="0" lvl="1" indent="0" eaLnBrk="1" hangingPunct="1">
              <a:buNone/>
            </a:pPr>
            <a:r>
              <a:rPr lang="en-US" sz="1700" b="0" i="0" dirty="0">
                <a:solidFill>
                  <a:srgbClr val="444444"/>
                </a:solidFill>
                <a:effectLst/>
                <a:latin typeface="Arial" panose="020B0604020202020204" pitchFamily="34" charset="0"/>
                <a:cs typeface="Arial" panose="020B0604020202020204" pitchFamily="34" charset="0"/>
              </a:rPr>
              <a:t>Satan will sure try, but no charge will stick. Why will no accusation or charge stick? Verse 33 gives the answer: </a:t>
            </a:r>
            <a:r>
              <a:rPr lang="en-US" sz="1700" b="1" i="0" dirty="0">
                <a:solidFill>
                  <a:srgbClr val="444444"/>
                </a:solidFill>
                <a:effectLst/>
                <a:latin typeface="Arial" panose="020B0604020202020204" pitchFamily="34" charset="0"/>
                <a:cs typeface="Arial" panose="020B0604020202020204" pitchFamily="34" charset="0"/>
              </a:rPr>
              <a:t>It is God who justifies.</a:t>
            </a:r>
            <a:r>
              <a:rPr lang="en-US" sz="1700" b="0" i="0" dirty="0">
                <a:solidFill>
                  <a:srgbClr val="444444"/>
                </a:solidFill>
                <a:effectLst/>
                <a:latin typeface="Arial" panose="020B0604020202020204" pitchFamily="34" charset="0"/>
                <a:cs typeface="Arial" panose="020B0604020202020204" pitchFamily="34" charset="0"/>
              </a:rPr>
              <a:t> God is for us and he has declared us acquitted of the charges. Because God did not spare his own Son but gave himself for us, now all the charges against God’s elect have been dropped. We deserve the charges and we deserve the accusations. But God justifies. The charges are dismissed because of the blood of Jesus. God has acquitted us.</a:t>
            </a:r>
            <a:endParaRPr lang="en-US" sz="1700" b="0" i="0" dirty="0">
              <a:solidFill>
                <a:srgbClr val="000000"/>
              </a:solidFill>
              <a:effectLst/>
              <a:latin typeface="Arial" panose="020B0604020202020204" pitchFamily="34" charset="0"/>
              <a:cs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1800" dirty="0">
                <a:solidFill>
                  <a:srgbClr val="000000"/>
                </a:solidFill>
                <a:latin typeface="Arial" panose="020B0604020202020204" pitchFamily="34" charset="0"/>
                <a:cs typeface="Arial" panose="020B0604020202020204" pitchFamily="34" charset="0"/>
              </a:rPr>
              <a:t>	</a:t>
            </a: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94169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8851">
                                            <p:txEl>
                                              <p:pRg st="2" end="2"/>
                                            </p:txEl>
                                          </p:spTgt>
                                        </p:tgtEl>
                                        <p:attrNameLst>
                                          <p:attrName>style.visibility</p:attrName>
                                        </p:attrNameLst>
                                      </p:cBhvr>
                                      <p:to>
                                        <p:strVal val="visible"/>
                                      </p:to>
                                    </p:set>
                                    <p:animEffect transition="in" filter="wipe(left)">
                                      <p:cBhvr>
                                        <p:cTn id="7" dur="500"/>
                                        <p:tgtEl>
                                          <p:spTgt spid="7885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8851">
                                            <p:txEl>
                                              <p:pRg st="5" end="5"/>
                                            </p:txEl>
                                          </p:spTgt>
                                        </p:tgtEl>
                                        <p:attrNameLst>
                                          <p:attrName>style.visibility</p:attrName>
                                        </p:attrNameLst>
                                      </p:cBhvr>
                                      <p:to>
                                        <p:strVal val="visible"/>
                                      </p:to>
                                    </p:set>
                                    <p:animEffect transition="in" filter="wipe(left)">
                                      <p:cBhvr>
                                        <p:cTn id="12" dur="500"/>
                                        <p:tgtEl>
                                          <p:spTgt spid="788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7 Rhetorical Question</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000" b="1" i="0" dirty="0">
                <a:solidFill>
                  <a:srgbClr val="000000"/>
                </a:solidFill>
                <a:effectLst/>
                <a:latin typeface="Arial" panose="020B0604020202020204" pitchFamily="34" charset="0"/>
                <a:cs typeface="Arial" panose="020B0604020202020204" pitchFamily="34" charset="0"/>
              </a:rPr>
              <a:t>Who </a:t>
            </a:r>
            <a:r>
              <a:rPr lang="en-US" sz="2000" b="1" i="1" dirty="0">
                <a:solidFill>
                  <a:srgbClr val="000000"/>
                </a:solidFill>
                <a:effectLst/>
                <a:latin typeface="Arial" panose="020B0604020202020204" pitchFamily="34" charset="0"/>
                <a:cs typeface="Arial" panose="020B0604020202020204" pitchFamily="34" charset="0"/>
              </a:rPr>
              <a:t>is</a:t>
            </a:r>
            <a:r>
              <a:rPr lang="en-US" sz="2000" b="1" i="0" dirty="0">
                <a:solidFill>
                  <a:srgbClr val="000000"/>
                </a:solidFill>
                <a:effectLst/>
                <a:latin typeface="Arial" panose="020B0604020202020204" pitchFamily="34" charset="0"/>
                <a:cs typeface="Arial" panose="020B0604020202020204" pitchFamily="34" charset="0"/>
              </a:rPr>
              <a:t> he who condemns?</a:t>
            </a:r>
            <a:endParaRPr lang="en-US" sz="2000" b="1"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2000" b="0" i="0" dirty="0">
              <a:solidFill>
                <a:srgbClr val="000000"/>
              </a:solidFill>
              <a:effectLst/>
              <a:latin typeface="Arial" panose="020B0604020202020204" pitchFamily="34" charset="0"/>
              <a:cs typeface="Arial" panose="020B0604020202020204" pitchFamily="34" charset="0"/>
            </a:endParaRPr>
          </a:p>
          <a:p>
            <a:pPr marL="0" lvl="1" indent="0" eaLnBrk="1" hangingPunct="1">
              <a:buNone/>
            </a:pPr>
            <a:r>
              <a:rPr lang="en-US" sz="1600" b="0" i="0" dirty="0">
                <a:solidFill>
                  <a:srgbClr val="000000"/>
                </a:solidFill>
                <a:effectLst/>
                <a:latin typeface="Arial" panose="020B0604020202020204" pitchFamily="34" charset="0"/>
                <a:cs typeface="Arial" panose="020B0604020202020204" pitchFamily="34" charset="0"/>
              </a:rPr>
              <a:t>Again, we have a courtroom scene, but this time it is Christ Jesus who intercedes for us—who acts as our counsel, our defender. Paul mentions Jesus’ death and resurrection. If by his death and resurrection Christ reversed our condemnation and effected our salvation, who can undo his work? If Christ serves as our advocate, who can expect to win a judgment against us?</a:t>
            </a:r>
          </a:p>
          <a:p>
            <a:pPr marL="0" lvl="1" indent="0" eaLnBrk="1" hangingPunct="1">
              <a:buNone/>
            </a:pPr>
            <a:endParaRPr lang="en-US" sz="16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1600" b="0" i="0" dirty="0">
                <a:solidFill>
                  <a:srgbClr val="444444"/>
                </a:solidFill>
                <a:effectLst/>
                <a:latin typeface="Arial" panose="020B0604020202020204" pitchFamily="34" charset="0"/>
                <a:cs typeface="Arial" panose="020B0604020202020204" pitchFamily="34" charset="0"/>
              </a:rPr>
              <a:t>No, no one else can condemn because Jesus died for us. Jesus died and raised from the dead and is interceding on our behalf. Jesus’ death was the condemnation of sin (8:3) and his resurrection was the announcement that sin had been dealt with fully (Psalm 110:1; Romans 4:24-25; 1 Corinthians 15:17). Jesus is now acting as our high priest (Hebrews 7:25), working on our behalf in the very presence of God. When we sin, there is Jesus in the presence of the Father, interceding for us. Jesus has our defense covered for us. There can be no prosecution against the people of God because Jesus died for us and his death functions as our defense.</a:t>
            </a:r>
            <a:endParaRPr lang="en-US" sz="16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1800" dirty="0">
                <a:solidFill>
                  <a:srgbClr val="000000"/>
                </a:solidFill>
                <a:latin typeface="Arial" panose="020B0604020202020204" pitchFamily="34" charset="0"/>
                <a:cs typeface="Arial" panose="020B0604020202020204" pitchFamily="34" charset="0"/>
              </a:rPr>
              <a:t>	</a:t>
            </a: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92614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8851">
                                            <p:txEl>
                                              <p:pRg st="2" end="2"/>
                                            </p:txEl>
                                          </p:spTgt>
                                        </p:tgtEl>
                                        <p:attrNameLst>
                                          <p:attrName>style.visibility</p:attrName>
                                        </p:attrNameLst>
                                      </p:cBhvr>
                                      <p:to>
                                        <p:strVal val="visible"/>
                                      </p:to>
                                    </p:set>
                                    <p:animEffect transition="in" filter="wipe(left)">
                                      <p:cBhvr>
                                        <p:cTn id="7" dur="500"/>
                                        <p:tgtEl>
                                          <p:spTgt spid="7885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8851">
                                            <p:txEl>
                                              <p:pRg st="4" end="4"/>
                                            </p:txEl>
                                          </p:spTgt>
                                        </p:tgtEl>
                                        <p:attrNameLst>
                                          <p:attrName>style.visibility</p:attrName>
                                        </p:attrNameLst>
                                      </p:cBhvr>
                                      <p:to>
                                        <p:strVal val="visible"/>
                                      </p:to>
                                    </p:set>
                                    <p:animEffect transition="in" filter="wipe(left)">
                                      <p:cBhvr>
                                        <p:cTn id="12" dur="500"/>
                                        <p:tgtEl>
                                          <p:spTgt spid="788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8949</TotalTime>
  <Words>1960</Words>
  <Application>Microsoft Office PowerPoint</Application>
  <PresentationFormat>Custom</PresentationFormat>
  <Paragraphs>140</Paragraphs>
  <Slides>14</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PT Sans</vt:lpstr>
      <vt:lpstr>Savoye LET Plain CC.:1.0</vt:lpstr>
      <vt:lpstr>system-ui</vt:lpstr>
      <vt:lpstr>Times New Roman</vt:lpstr>
      <vt:lpstr>Wingdings</vt:lpstr>
      <vt:lpstr>Office Theme</vt:lpstr>
      <vt:lpstr>If God is for us,  who can be Against us?  </vt:lpstr>
      <vt:lpstr>All Things Work Together for Good</vt:lpstr>
      <vt:lpstr>Chapter 8 Summary</vt:lpstr>
      <vt:lpstr>Chapter 8 Summary</vt:lpstr>
      <vt:lpstr>Chapter 8 Summary</vt:lpstr>
      <vt:lpstr>7 Rhetorical Question</vt:lpstr>
      <vt:lpstr>7 Rhetorical Question</vt:lpstr>
      <vt:lpstr>7 Rhetorical Question</vt:lpstr>
      <vt:lpstr>7 Rhetorical Question</vt:lpstr>
      <vt:lpstr>7 Rhetorical Question</vt:lpstr>
      <vt:lpstr>7 Rhetorical Question</vt:lpstr>
      <vt:lpstr>Paul’s Answer and Conclusion vs 37-39</vt:lpstr>
      <vt:lpstr>Paul’s Answer and Conclusion vs 37-39</vt:lpstr>
      <vt:lpstr>PowerPoint Presentation</vt:lpstr>
    </vt:vector>
  </TitlesOfParts>
  <Company>Rose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 Publishing</dc:title>
  <dc:creator>Jessica Curiel</dc:creator>
  <cp:lastModifiedBy>West End</cp:lastModifiedBy>
  <cp:revision>392</cp:revision>
  <cp:lastPrinted>2022-08-11T16:34:45Z</cp:lastPrinted>
  <dcterms:created xsi:type="dcterms:W3CDTF">2015-06-15T16:23:32Z</dcterms:created>
  <dcterms:modified xsi:type="dcterms:W3CDTF">2023-03-04T23:39:56Z</dcterms:modified>
</cp:coreProperties>
</file>