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09728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12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7DA99-C636-462F-ABAD-184547622AB4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26417-4174-432E-866E-95D6C863D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20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Sermon Notebook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26417-4174-432E-866E-95D6C863D3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358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Gotquestions.org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26417-4174-432E-866E-95D6C863D3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73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Gotquestions.org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26417-4174-432E-866E-95D6C863D3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85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122363"/>
            <a:ext cx="82296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2038"/>
            <a:ext cx="8229600" cy="1655762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663F-10C7-46D8-B4C3-4AD4A276B88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58AD-D88B-4D79-8BB9-0863C3E0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663F-10C7-46D8-B4C3-4AD4A276B88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58AD-D88B-4D79-8BB9-0863C3E0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52410" y="365125"/>
            <a:ext cx="236601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380" y="365125"/>
            <a:ext cx="696087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663F-10C7-46D8-B4C3-4AD4A276B88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58AD-D88B-4D79-8BB9-0863C3E0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64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663F-10C7-46D8-B4C3-4AD4A276B88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58AD-D88B-4D79-8BB9-0863C3E0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4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5" y="1709739"/>
            <a:ext cx="946404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5" y="4589464"/>
            <a:ext cx="9464040" cy="1500187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663F-10C7-46D8-B4C3-4AD4A276B88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58AD-D88B-4D79-8BB9-0863C3E0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37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0" y="1825625"/>
            <a:ext cx="466344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4980" y="1825625"/>
            <a:ext cx="466344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663F-10C7-46D8-B4C3-4AD4A276B88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58AD-D88B-4D79-8BB9-0863C3E0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2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09" y="365126"/>
            <a:ext cx="946404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810" y="1681163"/>
            <a:ext cx="4642008" cy="82391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810" y="2505075"/>
            <a:ext cx="46420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54980" y="1681163"/>
            <a:ext cx="4664869" cy="82391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54980" y="2505075"/>
            <a:ext cx="4664869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663F-10C7-46D8-B4C3-4AD4A276B88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58AD-D88B-4D79-8BB9-0863C3E0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2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663F-10C7-46D8-B4C3-4AD4A276B88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58AD-D88B-4D79-8BB9-0863C3E0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8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663F-10C7-46D8-B4C3-4AD4A276B88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58AD-D88B-4D79-8BB9-0863C3E0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88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0" y="457200"/>
            <a:ext cx="3539013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4869" y="987426"/>
            <a:ext cx="5554980" cy="4873625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10" y="2057400"/>
            <a:ext cx="3539013" cy="38115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663F-10C7-46D8-B4C3-4AD4A276B88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58AD-D88B-4D79-8BB9-0863C3E0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810" y="457200"/>
            <a:ext cx="3539013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64869" y="987426"/>
            <a:ext cx="5554980" cy="4873625"/>
          </a:xfrm>
        </p:spPr>
        <p:txBody>
          <a:bodyPr anchor="t"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810" y="2057400"/>
            <a:ext cx="3539013" cy="38115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663F-10C7-46D8-B4C3-4AD4A276B88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D58AD-D88B-4D79-8BB9-0863C3E0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01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380" y="365126"/>
            <a:ext cx="94640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380" y="1825625"/>
            <a:ext cx="94640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380" y="6356351"/>
            <a:ext cx="2468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6663F-10C7-46D8-B4C3-4AD4A276B887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4740" y="6356351"/>
            <a:ext cx="3703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9540" y="6356351"/>
            <a:ext cx="2468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D58AD-D88B-4D79-8BB9-0863C3E0E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71A5988-860E-58F4-ACAF-670012F5A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320040"/>
            <a:ext cx="6023544" cy="3892669"/>
          </a:xfrm>
        </p:spPr>
        <p:txBody>
          <a:bodyPr>
            <a:normAutofit/>
          </a:bodyPr>
          <a:lstStyle/>
          <a:p>
            <a:pPr algn="l"/>
            <a:r>
              <a:rPr lang="en-US" sz="6300" dirty="0"/>
              <a:t>Understanding the Fear of the Lord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391E8EF-837A-9AD8-BE41-ADC723FD83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631161"/>
            <a:ext cx="6023544" cy="1569486"/>
          </a:xfrm>
        </p:spPr>
        <p:txBody>
          <a:bodyPr>
            <a:normAutofit/>
          </a:bodyPr>
          <a:lstStyle/>
          <a:p>
            <a:pPr algn="l"/>
            <a:r>
              <a:rPr lang="en-US" sz="4000" b="1" i="1" dirty="0"/>
              <a:t>Rom 3:10-18; Eccl 12:13</a:t>
            </a:r>
          </a:p>
        </p:txBody>
      </p:sp>
      <p:sp>
        <p:nvSpPr>
          <p:cNvPr id="41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05" y="4409267"/>
            <a:ext cx="3819230" cy="18288"/>
          </a:xfrm>
          <a:custGeom>
            <a:avLst/>
            <a:gdLst>
              <a:gd name="connsiteX0" fmla="*/ 0 w 3819230"/>
              <a:gd name="connsiteY0" fmla="*/ 0 h 18288"/>
              <a:gd name="connsiteX1" fmla="*/ 712923 w 3819230"/>
              <a:gd name="connsiteY1" fmla="*/ 0 h 18288"/>
              <a:gd name="connsiteX2" fmla="*/ 1387654 w 3819230"/>
              <a:gd name="connsiteY2" fmla="*/ 0 h 18288"/>
              <a:gd name="connsiteX3" fmla="*/ 2062384 w 3819230"/>
              <a:gd name="connsiteY3" fmla="*/ 0 h 18288"/>
              <a:gd name="connsiteX4" fmla="*/ 2584346 w 3819230"/>
              <a:gd name="connsiteY4" fmla="*/ 0 h 18288"/>
              <a:gd name="connsiteX5" fmla="*/ 3144499 w 3819230"/>
              <a:gd name="connsiteY5" fmla="*/ 0 h 18288"/>
              <a:gd name="connsiteX6" fmla="*/ 3819230 w 3819230"/>
              <a:gd name="connsiteY6" fmla="*/ 0 h 18288"/>
              <a:gd name="connsiteX7" fmla="*/ 3819230 w 3819230"/>
              <a:gd name="connsiteY7" fmla="*/ 18288 h 18288"/>
              <a:gd name="connsiteX8" fmla="*/ 3182692 w 3819230"/>
              <a:gd name="connsiteY8" fmla="*/ 18288 h 18288"/>
              <a:gd name="connsiteX9" fmla="*/ 2660730 w 3819230"/>
              <a:gd name="connsiteY9" fmla="*/ 18288 h 18288"/>
              <a:gd name="connsiteX10" fmla="*/ 2138769 w 3819230"/>
              <a:gd name="connsiteY10" fmla="*/ 18288 h 18288"/>
              <a:gd name="connsiteX11" fmla="*/ 1464038 w 3819230"/>
              <a:gd name="connsiteY11" fmla="*/ 18288 h 18288"/>
              <a:gd name="connsiteX12" fmla="*/ 903884 w 3819230"/>
              <a:gd name="connsiteY12" fmla="*/ 18288 h 18288"/>
              <a:gd name="connsiteX13" fmla="*/ 0 w 3819230"/>
              <a:gd name="connsiteY13" fmla="*/ 18288 h 18288"/>
              <a:gd name="connsiteX14" fmla="*/ 0 w 3819230"/>
              <a:gd name="connsiteY14" fmla="*/ 0 h 18288"/>
              <a:gd name="connsiteX0" fmla="*/ 0 w 3819230"/>
              <a:gd name="connsiteY0" fmla="*/ 0 h 18288"/>
              <a:gd name="connsiteX1" fmla="*/ 598346 w 3819230"/>
              <a:gd name="connsiteY1" fmla="*/ 0 h 18288"/>
              <a:gd name="connsiteX2" fmla="*/ 1120307 w 3819230"/>
              <a:gd name="connsiteY2" fmla="*/ 0 h 18288"/>
              <a:gd name="connsiteX3" fmla="*/ 1833230 w 3819230"/>
              <a:gd name="connsiteY3" fmla="*/ 0 h 18288"/>
              <a:gd name="connsiteX4" fmla="*/ 2431576 w 3819230"/>
              <a:gd name="connsiteY4" fmla="*/ 0 h 18288"/>
              <a:gd name="connsiteX5" fmla="*/ 3029922 w 3819230"/>
              <a:gd name="connsiteY5" fmla="*/ 0 h 18288"/>
              <a:gd name="connsiteX6" fmla="*/ 3819230 w 3819230"/>
              <a:gd name="connsiteY6" fmla="*/ 0 h 18288"/>
              <a:gd name="connsiteX7" fmla="*/ 3819230 w 3819230"/>
              <a:gd name="connsiteY7" fmla="*/ 18288 h 18288"/>
              <a:gd name="connsiteX8" fmla="*/ 3182692 w 3819230"/>
              <a:gd name="connsiteY8" fmla="*/ 18288 h 18288"/>
              <a:gd name="connsiteX9" fmla="*/ 2660730 w 3819230"/>
              <a:gd name="connsiteY9" fmla="*/ 18288 h 18288"/>
              <a:gd name="connsiteX10" fmla="*/ 2024192 w 3819230"/>
              <a:gd name="connsiteY10" fmla="*/ 18288 h 18288"/>
              <a:gd name="connsiteX11" fmla="*/ 1387654 w 3819230"/>
              <a:gd name="connsiteY11" fmla="*/ 18288 h 18288"/>
              <a:gd name="connsiteX12" fmla="*/ 789308 w 3819230"/>
              <a:gd name="connsiteY12" fmla="*/ 18288 h 18288"/>
              <a:gd name="connsiteX13" fmla="*/ 0 w 3819230"/>
              <a:gd name="connsiteY13" fmla="*/ 18288 h 18288"/>
              <a:gd name="connsiteX14" fmla="*/ 0 w 381923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9230" h="18288" fill="none" extrusionOk="0">
                <a:moveTo>
                  <a:pt x="0" y="0"/>
                </a:moveTo>
                <a:cubicBezTo>
                  <a:pt x="212597" y="-72087"/>
                  <a:pt x="446371" y="30971"/>
                  <a:pt x="712923" y="0"/>
                </a:cubicBezTo>
                <a:cubicBezTo>
                  <a:pt x="936277" y="4777"/>
                  <a:pt x="1249772" y="27050"/>
                  <a:pt x="1387654" y="0"/>
                </a:cubicBezTo>
                <a:cubicBezTo>
                  <a:pt x="1541462" y="14180"/>
                  <a:pt x="1838562" y="1184"/>
                  <a:pt x="2062384" y="0"/>
                </a:cubicBezTo>
                <a:cubicBezTo>
                  <a:pt x="2333407" y="-27361"/>
                  <a:pt x="2331424" y="649"/>
                  <a:pt x="2584346" y="0"/>
                </a:cubicBezTo>
                <a:cubicBezTo>
                  <a:pt x="2836478" y="3509"/>
                  <a:pt x="2863675" y="-6785"/>
                  <a:pt x="3144499" y="0"/>
                </a:cubicBezTo>
                <a:cubicBezTo>
                  <a:pt x="3423184" y="-9071"/>
                  <a:pt x="3563845" y="-15228"/>
                  <a:pt x="3819230" y="0"/>
                </a:cubicBezTo>
                <a:cubicBezTo>
                  <a:pt x="3818939" y="9035"/>
                  <a:pt x="3819131" y="15148"/>
                  <a:pt x="3819230" y="18288"/>
                </a:cubicBezTo>
                <a:cubicBezTo>
                  <a:pt x="3560136" y="66023"/>
                  <a:pt x="3356552" y="-6691"/>
                  <a:pt x="3182692" y="18288"/>
                </a:cubicBezTo>
                <a:cubicBezTo>
                  <a:pt x="3005773" y="18223"/>
                  <a:pt x="2764803" y="12214"/>
                  <a:pt x="2660730" y="18288"/>
                </a:cubicBezTo>
                <a:cubicBezTo>
                  <a:pt x="2580039" y="24653"/>
                  <a:pt x="2251186" y="1524"/>
                  <a:pt x="2138769" y="18288"/>
                </a:cubicBezTo>
                <a:cubicBezTo>
                  <a:pt x="1989121" y="75196"/>
                  <a:pt x="1618139" y="-25126"/>
                  <a:pt x="1464038" y="18288"/>
                </a:cubicBezTo>
                <a:cubicBezTo>
                  <a:pt x="1305895" y="19631"/>
                  <a:pt x="1104534" y="8259"/>
                  <a:pt x="903884" y="18288"/>
                </a:cubicBezTo>
                <a:cubicBezTo>
                  <a:pt x="681468" y="-19012"/>
                  <a:pt x="422986" y="-20414"/>
                  <a:pt x="0" y="18288"/>
                </a:cubicBezTo>
                <a:cubicBezTo>
                  <a:pt x="-470" y="12661"/>
                  <a:pt x="773" y="6041"/>
                  <a:pt x="0" y="0"/>
                </a:cubicBezTo>
                <a:close/>
              </a:path>
              <a:path w="3819230" h="18288" stroke="0" extrusionOk="0">
                <a:moveTo>
                  <a:pt x="0" y="0"/>
                </a:moveTo>
                <a:cubicBezTo>
                  <a:pt x="161819" y="20906"/>
                  <a:pt x="408195" y="20024"/>
                  <a:pt x="598346" y="0"/>
                </a:cubicBezTo>
                <a:cubicBezTo>
                  <a:pt x="791438" y="-14275"/>
                  <a:pt x="877650" y="10202"/>
                  <a:pt x="1120307" y="0"/>
                </a:cubicBezTo>
                <a:cubicBezTo>
                  <a:pt x="1385817" y="-20250"/>
                  <a:pt x="1695290" y="-693"/>
                  <a:pt x="1833230" y="0"/>
                </a:cubicBezTo>
                <a:cubicBezTo>
                  <a:pt x="2001069" y="30375"/>
                  <a:pt x="2149643" y="42649"/>
                  <a:pt x="2431576" y="0"/>
                </a:cubicBezTo>
                <a:cubicBezTo>
                  <a:pt x="2740010" y="3397"/>
                  <a:pt x="2892007" y="-25021"/>
                  <a:pt x="3029922" y="0"/>
                </a:cubicBezTo>
                <a:cubicBezTo>
                  <a:pt x="3126493" y="34713"/>
                  <a:pt x="3683522" y="-21500"/>
                  <a:pt x="3819230" y="0"/>
                </a:cubicBezTo>
                <a:cubicBezTo>
                  <a:pt x="3818750" y="6734"/>
                  <a:pt x="3818985" y="13051"/>
                  <a:pt x="3819230" y="18288"/>
                </a:cubicBezTo>
                <a:cubicBezTo>
                  <a:pt x="3563601" y="53316"/>
                  <a:pt x="3424331" y="46670"/>
                  <a:pt x="3182692" y="18288"/>
                </a:cubicBezTo>
                <a:cubicBezTo>
                  <a:pt x="2940251" y="26070"/>
                  <a:pt x="2914778" y="32307"/>
                  <a:pt x="2660730" y="18288"/>
                </a:cubicBezTo>
                <a:cubicBezTo>
                  <a:pt x="2424244" y="15825"/>
                  <a:pt x="2321406" y="9864"/>
                  <a:pt x="2024192" y="18288"/>
                </a:cubicBezTo>
                <a:cubicBezTo>
                  <a:pt x="1728126" y="36905"/>
                  <a:pt x="1554733" y="-16009"/>
                  <a:pt x="1387654" y="18288"/>
                </a:cubicBezTo>
                <a:cubicBezTo>
                  <a:pt x="1224242" y="3155"/>
                  <a:pt x="980464" y="13452"/>
                  <a:pt x="789308" y="18288"/>
                </a:cubicBezTo>
                <a:cubicBezTo>
                  <a:pt x="583225" y="17504"/>
                  <a:pt x="323616" y="-23322"/>
                  <a:pt x="0" y="18288"/>
                </a:cubicBezTo>
                <a:cubicBezTo>
                  <a:pt x="675" y="10011"/>
                  <a:pt x="125" y="8388"/>
                  <a:pt x="0" y="0"/>
                </a:cubicBezTo>
                <a:close/>
              </a:path>
              <a:path w="3819230" h="18288" fill="none" stroke="0" extrusionOk="0">
                <a:moveTo>
                  <a:pt x="0" y="0"/>
                </a:moveTo>
                <a:cubicBezTo>
                  <a:pt x="180300" y="-42800"/>
                  <a:pt x="426968" y="31065"/>
                  <a:pt x="712923" y="0"/>
                </a:cubicBezTo>
                <a:cubicBezTo>
                  <a:pt x="980587" y="-3363"/>
                  <a:pt x="1197721" y="15436"/>
                  <a:pt x="1387654" y="0"/>
                </a:cubicBezTo>
                <a:cubicBezTo>
                  <a:pt x="1504012" y="23418"/>
                  <a:pt x="1786216" y="48581"/>
                  <a:pt x="2062384" y="0"/>
                </a:cubicBezTo>
                <a:cubicBezTo>
                  <a:pt x="2330442" y="-32894"/>
                  <a:pt x="2340939" y="3701"/>
                  <a:pt x="2584346" y="0"/>
                </a:cubicBezTo>
                <a:cubicBezTo>
                  <a:pt x="2842165" y="416"/>
                  <a:pt x="2872461" y="-16584"/>
                  <a:pt x="3144499" y="0"/>
                </a:cubicBezTo>
                <a:cubicBezTo>
                  <a:pt x="3391407" y="5273"/>
                  <a:pt x="3564419" y="654"/>
                  <a:pt x="3819230" y="0"/>
                </a:cubicBezTo>
                <a:cubicBezTo>
                  <a:pt x="3818658" y="8167"/>
                  <a:pt x="3818867" y="15177"/>
                  <a:pt x="3819230" y="18288"/>
                </a:cubicBezTo>
                <a:cubicBezTo>
                  <a:pt x="3619649" y="50837"/>
                  <a:pt x="3425467" y="35697"/>
                  <a:pt x="3182692" y="18288"/>
                </a:cubicBezTo>
                <a:cubicBezTo>
                  <a:pt x="2960624" y="7781"/>
                  <a:pt x="2777246" y="36695"/>
                  <a:pt x="2660730" y="18288"/>
                </a:cubicBezTo>
                <a:cubicBezTo>
                  <a:pt x="2559211" y="14341"/>
                  <a:pt x="2278126" y="3446"/>
                  <a:pt x="2138769" y="18288"/>
                </a:cubicBezTo>
                <a:cubicBezTo>
                  <a:pt x="2005735" y="49399"/>
                  <a:pt x="1634495" y="17163"/>
                  <a:pt x="1464038" y="18288"/>
                </a:cubicBezTo>
                <a:cubicBezTo>
                  <a:pt x="1315648" y="10155"/>
                  <a:pt x="1092892" y="8439"/>
                  <a:pt x="903884" y="18288"/>
                </a:cubicBezTo>
                <a:cubicBezTo>
                  <a:pt x="707831" y="-1351"/>
                  <a:pt x="359765" y="19110"/>
                  <a:pt x="0" y="18288"/>
                </a:cubicBezTo>
                <a:cubicBezTo>
                  <a:pt x="-201" y="11951"/>
                  <a:pt x="215" y="487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819230"/>
                      <a:gd name="connsiteY0" fmla="*/ 0 h 18288"/>
                      <a:gd name="connsiteX1" fmla="*/ 712923 w 3819230"/>
                      <a:gd name="connsiteY1" fmla="*/ 0 h 18288"/>
                      <a:gd name="connsiteX2" fmla="*/ 1387654 w 3819230"/>
                      <a:gd name="connsiteY2" fmla="*/ 0 h 18288"/>
                      <a:gd name="connsiteX3" fmla="*/ 2062384 w 3819230"/>
                      <a:gd name="connsiteY3" fmla="*/ 0 h 18288"/>
                      <a:gd name="connsiteX4" fmla="*/ 2584346 w 3819230"/>
                      <a:gd name="connsiteY4" fmla="*/ 0 h 18288"/>
                      <a:gd name="connsiteX5" fmla="*/ 3144499 w 3819230"/>
                      <a:gd name="connsiteY5" fmla="*/ 0 h 18288"/>
                      <a:gd name="connsiteX6" fmla="*/ 3819230 w 3819230"/>
                      <a:gd name="connsiteY6" fmla="*/ 0 h 18288"/>
                      <a:gd name="connsiteX7" fmla="*/ 3819230 w 3819230"/>
                      <a:gd name="connsiteY7" fmla="*/ 18288 h 18288"/>
                      <a:gd name="connsiteX8" fmla="*/ 3182692 w 3819230"/>
                      <a:gd name="connsiteY8" fmla="*/ 18288 h 18288"/>
                      <a:gd name="connsiteX9" fmla="*/ 2660730 w 3819230"/>
                      <a:gd name="connsiteY9" fmla="*/ 18288 h 18288"/>
                      <a:gd name="connsiteX10" fmla="*/ 2138769 w 3819230"/>
                      <a:gd name="connsiteY10" fmla="*/ 18288 h 18288"/>
                      <a:gd name="connsiteX11" fmla="*/ 1464038 w 3819230"/>
                      <a:gd name="connsiteY11" fmla="*/ 18288 h 18288"/>
                      <a:gd name="connsiteX12" fmla="*/ 903884 w 3819230"/>
                      <a:gd name="connsiteY12" fmla="*/ 18288 h 18288"/>
                      <a:gd name="connsiteX13" fmla="*/ 0 w 3819230"/>
                      <a:gd name="connsiteY13" fmla="*/ 18288 h 18288"/>
                      <a:gd name="connsiteX14" fmla="*/ 0 w 3819230"/>
                      <a:gd name="connsiteY14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</a:cxnLst>
                    <a:rect l="l" t="t" r="r" b="b"/>
                    <a:pathLst>
                      <a:path w="3819230" h="18288" fill="none" extrusionOk="0">
                        <a:moveTo>
                          <a:pt x="0" y="0"/>
                        </a:moveTo>
                        <a:cubicBezTo>
                          <a:pt x="209118" y="-25025"/>
                          <a:pt x="480828" y="10851"/>
                          <a:pt x="712923" y="0"/>
                        </a:cubicBezTo>
                        <a:cubicBezTo>
                          <a:pt x="945018" y="-10851"/>
                          <a:pt x="1232647" y="14325"/>
                          <a:pt x="1387654" y="0"/>
                        </a:cubicBezTo>
                        <a:cubicBezTo>
                          <a:pt x="1542661" y="-14325"/>
                          <a:pt x="1789529" y="30269"/>
                          <a:pt x="2062384" y="0"/>
                        </a:cubicBezTo>
                        <a:cubicBezTo>
                          <a:pt x="2335239" y="-30269"/>
                          <a:pt x="2334238" y="499"/>
                          <a:pt x="2584346" y="0"/>
                        </a:cubicBezTo>
                        <a:cubicBezTo>
                          <a:pt x="2834454" y="-499"/>
                          <a:pt x="2869086" y="-9638"/>
                          <a:pt x="3144499" y="0"/>
                        </a:cubicBezTo>
                        <a:cubicBezTo>
                          <a:pt x="3419912" y="9638"/>
                          <a:pt x="3580299" y="-14297"/>
                          <a:pt x="3819230" y="0"/>
                        </a:cubicBezTo>
                        <a:cubicBezTo>
                          <a:pt x="3818730" y="8855"/>
                          <a:pt x="3819339" y="14521"/>
                          <a:pt x="3819230" y="18288"/>
                        </a:cubicBezTo>
                        <a:cubicBezTo>
                          <a:pt x="3579029" y="28097"/>
                          <a:pt x="3380317" y="24841"/>
                          <a:pt x="3182692" y="18288"/>
                        </a:cubicBezTo>
                        <a:cubicBezTo>
                          <a:pt x="2985067" y="11735"/>
                          <a:pt x="2765521" y="27106"/>
                          <a:pt x="2660730" y="18288"/>
                        </a:cubicBezTo>
                        <a:cubicBezTo>
                          <a:pt x="2555939" y="9470"/>
                          <a:pt x="2277385" y="-4225"/>
                          <a:pt x="2138769" y="18288"/>
                        </a:cubicBezTo>
                        <a:cubicBezTo>
                          <a:pt x="2000153" y="40801"/>
                          <a:pt x="1629704" y="11295"/>
                          <a:pt x="1464038" y="18288"/>
                        </a:cubicBezTo>
                        <a:cubicBezTo>
                          <a:pt x="1298372" y="25281"/>
                          <a:pt x="1086141" y="40193"/>
                          <a:pt x="903884" y="18288"/>
                        </a:cubicBezTo>
                        <a:cubicBezTo>
                          <a:pt x="721627" y="-3617"/>
                          <a:pt x="373297" y="28447"/>
                          <a:pt x="0" y="18288"/>
                        </a:cubicBezTo>
                        <a:cubicBezTo>
                          <a:pt x="683" y="12014"/>
                          <a:pt x="724" y="5908"/>
                          <a:pt x="0" y="0"/>
                        </a:cubicBezTo>
                        <a:close/>
                      </a:path>
                      <a:path w="3819230" h="18288" stroke="0" extrusionOk="0">
                        <a:moveTo>
                          <a:pt x="0" y="0"/>
                        </a:moveTo>
                        <a:cubicBezTo>
                          <a:pt x="130449" y="27131"/>
                          <a:pt x="409413" y="15468"/>
                          <a:pt x="598346" y="0"/>
                        </a:cubicBezTo>
                        <a:cubicBezTo>
                          <a:pt x="787279" y="-15468"/>
                          <a:pt x="880988" y="21083"/>
                          <a:pt x="1120307" y="0"/>
                        </a:cubicBezTo>
                        <a:cubicBezTo>
                          <a:pt x="1359626" y="-21083"/>
                          <a:pt x="1681916" y="-14551"/>
                          <a:pt x="1833230" y="0"/>
                        </a:cubicBezTo>
                        <a:cubicBezTo>
                          <a:pt x="1984544" y="14551"/>
                          <a:pt x="2136014" y="9337"/>
                          <a:pt x="2431576" y="0"/>
                        </a:cubicBezTo>
                        <a:cubicBezTo>
                          <a:pt x="2727138" y="-9337"/>
                          <a:pt x="2905462" y="-7028"/>
                          <a:pt x="3029922" y="0"/>
                        </a:cubicBezTo>
                        <a:cubicBezTo>
                          <a:pt x="3154382" y="7028"/>
                          <a:pt x="3656139" y="-27646"/>
                          <a:pt x="3819230" y="0"/>
                        </a:cubicBezTo>
                        <a:cubicBezTo>
                          <a:pt x="3818332" y="7180"/>
                          <a:pt x="3819399" y="13790"/>
                          <a:pt x="3819230" y="18288"/>
                        </a:cubicBezTo>
                        <a:cubicBezTo>
                          <a:pt x="3597298" y="37655"/>
                          <a:pt x="3421654" y="6525"/>
                          <a:pt x="3182692" y="18288"/>
                        </a:cubicBezTo>
                        <a:cubicBezTo>
                          <a:pt x="2943730" y="30051"/>
                          <a:pt x="2910436" y="37005"/>
                          <a:pt x="2660730" y="18288"/>
                        </a:cubicBezTo>
                        <a:cubicBezTo>
                          <a:pt x="2411024" y="-429"/>
                          <a:pt x="2301653" y="6478"/>
                          <a:pt x="2024192" y="18288"/>
                        </a:cubicBezTo>
                        <a:cubicBezTo>
                          <a:pt x="1746731" y="30098"/>
                          <a:pt x="1555011" y="-6461"/>
                          <a:pt x="1387654" y="18288"/>
                        </a:cubicBezTo>
                        <a:cubicBezTo>
                          <a:pt x="1220297" y="43037"/>
                          <a:pt x="978107" y="20421"/>
                          <a:pt x="789308" y="18288"/>
                        </a:cubicBezTo>
                        <a:cubicBezTo>
                          <a:pt x="600509" y="16155"/>
                          <a:pt x="317746" y="-14182"/>
                          <a:pt x="0" y="18288"/>
                        </a:cubicBezTo>
                        <a:cubicBezTo>
                          <a:pt x="571" y="10093"/>
                          <a:pt x="-125" y="840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Shape&#10;&#10;Description automatically generated with low confidence">
            <a:extLst>
              <a:ext uri="{FF2B5EF4-FFF2-40B4-BE49-F238E27FC236}">
                <a16:creationId xmlns:a16="http://schemas.microsoft.com/office/drawing/2014/main" id="{34062B25-55BA-A78F-A132-1DABD4498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044" y="320040"/>
            <a:ext cx="2459321" cy="598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46206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DEA0E-AFCF-7C9C-0F4F-C33A63821D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724489-E98D-BAC3-4EAC-FC09BCFB0D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664A2796-5890-610A-973D-55EFCACED3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972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540154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00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3337C26-E016-E7C0-6830-4085C9818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0" y="365125"/>
            <a:ext cx="9464040" cy="1325563"/>
          </a:xfrm>
        </p:spPr>
        <p:txBody>
          <a:bodyPr>
            <a:normAutofit/>
          </a:bodyPr>
          <a:lstStyle/>
          <a:p>
            <a:r>
              <a:rPr lang="en-US" sz="5100" dirty="0"/>
              <a:t>Defining Fear in Scripture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132" y="1677373"/>
            <a:ext cx="9768535" cy="18288"/>
          </a:xfrm>
          <a:custGeom>
            <a:avLst/>
            <a:gdLst>
              <a:gd name="connsiteX0" fmla="*/ 0 w 9768535"/>
              <a:gd name="connsiteY0" fmla="*/ 0 h 18288"/>
              <a:gd name="connsiteX1" fmla="*/ 795438 w 9768535"/>
              <a:gd name="connsiteY1" fmla="*/ 0 h 18288"/>
              <a:gd name="connsiteX2" fmla="*/ 1395505 w 9768535"/>
              <a:gd name="connsiteY2" fmla="*/ 0 h 18288"/>
              <a:gd name="connsiteX3" fmla="*/ 2093258 w 9768535"/>
              <a:gd name="connsiteY3" fmla="*/ 0 h 18288"/>
              <a:gd name="connsiteX4" fmla="*/ 2986381 w 9768535"/>
              <a:gd name="connsiteY4" fmla="*/ 0 h 18288"/>
              <a:gd name="connsiteX5" fmla="*/ 3488763 w 9768535"/>
              <a:gd name="connsiteY5" fmla="*/ 0 h 18288"/>
              <a:gd name="connsiteX6" fmla="*/ 4284200 w 9768535"/>
              <a:gd name="connsiteY6" fmla="*/ 0 h 18288"/>
              <a:gd name="connsiteX7" fmla="*/ 4786582 w 9768535"/>
              <a:gd name="connsiteY7" fmla="*/ 0 h 18288"/>
              <a:gd name="connsiteX8" fmla="*/ 5484335 w 9768535"/>
              <a:gd name="connsiteY8" fmla="*/ 0 h 18288"/>
              <a:gd name="connsiteX9" fmla="*/ 6279772 w 9768535"/>
              <a:gd name="connsiteY9" fmla="*/ 0 h 18288"/>
              <a:gd name="connsiteX10" fmla="*/ 6684469 w 9768535"/>
              <a:gd name="connsiteY10" fmla="*/ 0 h 18288"/>
              <a:gd name="connsiteX11" fmla="*/ 7089165 w 9768535"/>
              <a:gd name="connsiteY11" fmla="*/ 0 h 18288"/>
              <a:gd name="connsiteX12" fmla="*/ 7982289 w 9768535"/>
              <a:gd name="connsiteY12" fmla="*/ 0 h 18288"/>
              <a:gd name="connsiteX13" fmla="*/ 8680041 w 9768535"/>
              <a:gd name="connsiteY13" fmla="*/ 0 h 18288"/>
              <a:gd name="connsiteX14" fmla="*/ 9084738 w 9768535"/>
              <a:gd name="connsiteY14" fmla="*/ 0 h 18288"/>
              <a:gd name="connsiteX15" fmla="*/ 9768535 w 9768535"/>
              <a:gd name="connsiteY15" fmla="*/ 0 h 18288"/>
              <a:gd name="connsiteX16" fmla="*/ 9768535 w 9768535"/>
              <a:gd name="connsiteY16" fmla="*/ 18288 h 18288"/>
              <a:gd name="connsiteX17" fmla="*/ 9266153 w 9768535"/>
              <a:gd name="connsiteY17" fmla="*/ 18288 h 18288"/>
              <a:gd name="connsiteX18" fmla="*/ 8568401 w 9768535"/>
              <a:gd name="connsiteY18" fmla="*/ 18288 h 18288"/>
              <a:gd name="connsiteX19" fmla="*/ 7675278 w 9768535"/>
              <a:gd name="connsiteY19" fmla="*/ 18288 h 18288"/>
              <a:gd name="connsiteX20" fmla="*/ 6782154 w 9768535"/>
              <a:gd name="connsiteY20" fmla="*/ 18288 h 18288"/>
              <a:gd name="connsiteX21" fmla="*/ 5986716 w 9768535"/>
              <a:gd name="connsiteY21" fmla="*/ 18288 h 18288"/>
              <a:gd name="connsiteX22" fmla="*/ 5191279 w 9768535"/>
              <a:gd name="connsiteY22" fmla="*/ 18288 h 18288"/>
              <a:gd name="connsiteX23" fmla="*/ 4395841 w 9768535"/>
              <a:gd name="connsiteY23" fmla="*/ 18288 h 18288"/>
              <a:gd name="connsiteX24" fmla="*/ 3893459 w 9768535"/>
              <a:gd name="connsiteY24" fmla="*/ 18288 h 18288"/>
              <a:gd name="connsiteX25" fmla="*/ 3000336 w 9768535"/>
              <a:gd name="connsiteY25" fmla="*/ 18288 h 18288"/>
              <a:gd name="connsiteX26" fmla="*/ 2302583 w 9768535"/>
              <a:gd name="connsiteY26" fmla="*/ 18288 h 18288"/>
              <a:gd name="connsiteX27" fmla="*/ 1897887 w 9768535"/>
              <a:gd name="connsiteY27" fmla="*/ 18288 h 18288"/>
              <a:gd name="connsiteX28" fmla="*/ 1200134 w 9768535"/>
              <a:gd name="connsiteY28" fmla="*/ 18288 h 18288"/>
              <a:gd name="connsiteX29" fmla="*/ 600067 w 9768535"/>
              <a:gd name="connsiteY29" fmla="*/ 18288 h 18288"/>
              <a:gd name="connsiteX30" fmla="*/ 0 w 9768535"/>
              <a:gd name="connsiteY30" fmla="*/ 18288 h 18288"/>
              <a:gd name="connsiteX31" fmla="*/ 0 w 9768535"/>
              <a:gd name="connsiteY31" fmla="*/ 0 h 18288"/>
              <a:gd name="connsiteX0" fmla="*/ 0 w 9768535"/>
              <a:gd name="connsiteY0" fmla="*/ 0 h 18288"/>
              <a:gd name="connsiteX1" fmla="*/ 600067 w 9768535"/>
              <a:gd name="connsiteY1" fmla="*/ 0 h 18288"/>
              <a:gd name="connsiteX2" fmla="*/ 1004764 w 9768535"/>
              <a:gd name="connsiteY2" fmla="*/ 0 h 18288"/>
              <a:gd name="connsiteX3" fmla="*/ 1897887 w 9768535"/>
              <a:gd name="connsiteY3" fmla="*/ 0 h 18288"/>
              <a:gd name="connsiteX4" fmla="*/ 2497954 w 9768535"/>
              <a:gd name="connsiteY4" fmla="*/ 0 h 18288"/>
              <a:gd name="connsiteX5" fmla="*/ 3098021 w 9768535"/>
              <a:gd name="connsiteY5" fmla="*/ 0 h 18288"/>
              <a:gd name="connsiteX6" fmla="*/ 3991144 w 9768535"/>
              <a:gd name="connsiteY6" fmla="*/ 0 h 18288"/>
              <a:gd name="connsiteX7" fmla="*/ 4493526 w 9768535"/>
              <a:gd name="connsiteY7" fmla="*/ 0 h 18288"/>
              <a:gd name="connsiteX8" fmla="*/ 5386649 w 9768535"/>
              <a:gd name="connsiteY8" fmla="*/ 0 h 18288"/>
              <a:gd name="connsiteX9" fmla="*/ 6279773 w 9768535"/>
              <a:gd name="connsiteY9" fmla="*/ 0 h 18288"/>
              <a:gd name="connsiteX10" fmla="*/ 6977525 w 9768535"/>
              <a:gd name="connsiteY10" fmla="*/ 0 h 18288"/>
              <a:gd name="connsiteX11" fmla="*/ 7870648 w 9768535"/>
              <a:gd name="connsiteY11" fmla="*/ 0 h 18288"/>
              <a:gd name="connsiteX12" fmla="*/ 8470715 w 9768535"/>
              <a:gd name="connsiteY12" fmla="*/ 0 h 18288"/>
              <a:gd name="connsiteX13" fmla="*/ 9070783 w 9768535"/>
              <a:gd name="connsiteY13" fmla="*/ 0 h 18288"/>
              <a:gd name="connsiteX14" fmla="*/ 9768535 w 9768535"/>
              <a:gd name="connsiteY14" fmla="*/ 0 h 18288"/>
              <a:gd name="connsiteX15" fmla="*/ 9768535 w 9768535"/>
              <a:gd name="connsiteY15" fmla="*/ 18288 h 18288"/>
              <a:gd name="connsiteX16" fmla="*/ 9070783 w 9768535"/>
              <a:gd name="connsiteY16" fmla="*/ 18288 h 18288"/>
              <a:gd name="connsiteX17" fmla="*/ 8177659 w 9768535"/>
              <a:gd name="connsiteY17" fmla="*/ 18288 h 18288"/>
              <a:gd name="connsiteX18" fmla="*/ 7479907 w 9768535"/>
              <a:gd name="connsiteY18" fmla="*/ 18288 h 18288"/>
              <a:gd name="connsiteX19" fmla="*/ 7075210 w 9768535"/>
              <a:gd name="connsiteY19" fmla="*/ 18288 h 18288"/>
              <a:gd name="connsiteX20" fmla="*/ 6572829 w 9768535"/>
              <a:gd name="connsiteY20" fmla="*/ 18288 h 18288"/>
              <a:gd name="connsiteX21" fmla="*/ 5679705 w 9768535"/>
              <a:gd name="connsiteY21" fmla="*/ 18288 h 18288"/>
              <a:gd name="connsiteX22" fmla="*/ 4981953 w 9768535"/>
              <a:gd name="connsiteY22" fmla="*/ 18288 h 18288"/>
              <a:gd name="connsiteX23" fmla="*/ 4479571 w 9768535"/>
              <a:gd name="connsiteY23" fmla="*/ 18288 h 18288"/>
              <a:gd name="connsiteX24" fmla="*/ 3781819 w 9768535"/>
              <a:gd name="connsiteY24" fmla="*/ 18288 h 18288"/>
              <a:gd name="connsiteX25" fmla="*/ 3377122 w 9768535"/>
              <a:gd name="connsiteY25" fmla="*/ 18288 h 18288"/>
              <a:gd name="connsiteX26" fmla="*/ 2972426 w 9768535"/>
              <a:gd name="connsiteY26" fmla="*/ 18288 h 18288"/>
              <a:gd name="connsiteX27" fmla="*/ 2274673 w 9768535"/>
              <a:gd name="connsiteY27" fmla="*/ 18288 h 18288"/>
              <a:gd name="connsiteX28" fmla="*/ 1772291 w 9768535"/>
              <a:gd name="connsiteY28" fmla="*/ 18288 h 18288"/>
              <a:gd name="connsiteX29" fmla="*/ 976854 w 9768535"/>
              <a:gd name="connsiteY29" fmla="*/ 18288 h 18288"/>
              <a:gd name="connsiteX30" fmla="*/ 0 w 9768535"/>
              <a:gd name="connsiteY30" fmla="*/ 18288 h 18288"/>
              <a:gd name="connsiteX31" fmla="*/ 0 w 9768535"/>
              <a:gd name="connsiteY3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768535" h="18288" fill="none" extrusionOk="0">
                <a:moveTo>
                  <a:pt x="0" y="0"/>
                </a:moveTo>
                <a:cubicBezTo>
                  <a:pt x="368607" y="-32104"/>
                  <a:pt x="453082" y="-27647"/>
                  <a:pt x="795438" y="0"/>
                </a:cubicBezTo>
                <a:cubicBezTo>
                  <a:pt x="1123282" y="13039"/>
                  <a:pt x="1204543" y="21874"/>
                  <a:pt x="1395505" y="0"/>
                </a:cubicBezTo>
                <a:cubicBezTo>
                  <a:pt x="1591045" y="12978"/>
                  <a:pt x="1784649" y="40848"/>
                  <a:pt x="2093258" y="0"/>
                </a:cubicBezTo>
                <a:cubicBezTo>
                  <a:pt x="2429845" y="-14634"/>
                  <a:pt x="2638269" y="7591"/>
                  <a:pt x="2986381" y="0"/>
                </a:cubicBezTo>
                <a:cubicBezTo>
                  <a:pt x="3349104" y="8774"/>
                  <a:pt x="3298814" y="25329"/>
                  <a:pt x="3488763" y="0"/>
                </a:cubicBezTo>
                <a:cubicBezTo>
                  <a:pt x="3644796" y="-15796"/>
                  <a:pt x="4103708" y="-13102"/>
                  <a:pt x="4284200" y="0"/>
                </a:cubicBezTo>
                <a:cubicBezTo>
                  <a:pt x="4467375" y="21039"/>
                  <a:pt x="4557856" y="22113"/>
                  <a:pt x="4786582" y="0"/>
                </a:cubicBezTo>
                <a:cubicBezTo>
                  <a:pt x="5004394" y="4675"/>
                  <a:pt x="5182979" y="8593"/>
                  <a:pt x="5484335" y="0"/>
                </a:cubicBezTo>
                <a:cubicBezTo>
                  <a:pt x="5787665" y="6679"/>
                  <a:pt x="6129751" y="-3044"/>
                  <a:pt x="6279772" y="0"/>
                </a:cubicBezTo>
                <a:cubicBezTo>
                  <a:pt x="6457217" y="8533"/>
                  <a:pt x="6538567" y="-14808"/>
                  <a:pt x="6684469" y="0"/>
                </a:cubicBezTo>
                <a:cubicBezTo>
                  <a:pt x="6834948" y="10628"/>
                  <a:pt x="6912257" y="-2164"/>
                  <a:pt x="7089165" y="0"/>
                </a:cubicBezTo>
                <a:cubicBezTo>
                  <a:pt x="7260477" y="-43971"/>
                  <a:pt x="7695290" y="73476"/>
                  <a:pt x="7982289" y="0"/>
                </a:cubicBezTo>
                <a:cubicBezTo>
                  <a:pt x="8296814" y="21202"/>
                  <a:pt x="8434197" y="21209"/>
                  <a:pt x="8680041" y="0"/>
                </a:cubicBezTo>
                <a:cubicBezTo>
                  <a:pt x="8916536" y="-14727"/>
                  <a:pt x="8889343" y="2592"/>
                  <a:pt x="9084738" y="0"/>
                </a:cubicBezTo>
                <a:cubicBezTo>
                  <a:pt x="9299155" y="18917"/>
                  <a:pt x="9614436" y="-23096"/>
                  <a:pt x="9768535" y="0"/>
                </a:cubicBezTo>
                <a:cubicBezTo>
                  <a:pt x="9767707" y="5185"/>
                  <a:pt x="9768666" y="13267"/>
                  <a:pt x="9768535" y="18288"/>
                </a:cubicBezTo>
                <a:cubicBezTo>
                  <a:pt x="9636703" y="13122"/>
                  <a:pt x="9490541" y="8984"/>
                  <a:pt x="9266153" y="18288"/>
                </a:cubicBezTo>
                <a:cubicBezTo>
                  <a:pt x="9123894" y="31877"/>
                  <a:pt x="8820309" y="-20942"/>
                  <a:pt x="8568401" y="18288"/>
                </a:cubicBezTo>
                <a:cubicBezTo>
                  <a:pt x="8306116" y="34998"/>
                  <a:pt x="7878748" y="32495"/>
                  <a:pt x="7675278" y="18288"/>
                </a:cubicBezTo>
                <a:cubicBezTo>
                  <a:pt x="7433207" y="80703"/>
                  <a:pt x="7191517" y="63455"/>
                  <a:pt x="6782154" y="18288"/>
                </a:cubicBezTo>
                <a:cubicBezTo>
                  <a:pt x="6360893" y="14358"/>
                  <a:pt x="6195400" y="52094"/>
                  <a:pt x="5986716" y="18288"/>
                </a:cubicBezTo>
                <a:cubicBezTo>
                  <a:pt x="5763485" y="-76281"/>
                  <a:pt x="5443390" y="-5300"/>
                  <a:pt x="5191279" y="18288"/>
                </a:cubicBezTo>
                <a:cubicBezTo>
                  <a:pt x="4973062" y="2707"/>
                  <a:pt x="4641970" y="-2225"/>
                  <a:pt x="4395841" y="18288"/>
                </a:cubicBezTo>
                <a:cubicBezTo>
                  <a:pt x="4201602" y="967"/>
                  <a:pt x="4002137" y="44486"/>
                  <a:pt x="3893459" y="18288"/>
                </a:cubicBezTo>
                <a:cubicBezTo>
                  <a:pt x="3793306" y="692"/>
                  <a:pt x="3329531" y="27117"/>
                  <a:pt x="3000336" y="18288"/>
                </a:cubicBezTo>
                <a:cubicBezTo>
                  <a:pt x="2730246" y="-24183"/>
                  <a:pt x="2471319" y="-6865"/>
                  <a:pt x="2302583" y="18288"/>
                </a:cubicBezTo>
                <a:cubicBezTo>
                  <a:pt x="2120998" y="52633"/>
                  <a:pt x="2078642" y="17145"/>
                  <a:pt x="1897887" y="18288"/>
                </a:cubicBezTo>
                <a:cubicBezTo>
                  <a:pt x="1758737" y="6089"/>
                  <a:pt x="1472209" y="-27792"/>
                  <a:pt x="1200134" y="18288"/>
                </a:cubicBezTo>
                <a:cubicBezTo>
                  <a:pt x="963458" y="12229"/>
                  <a:pt x="838263" y="22761"/>
                  <a:pt x="600067" y="18288"/>
                </a:cubicBezTo>
                <a:cubicBezTo>
                  <a:pt x="381823" y="5202"/>
                  <a:pt x="248319" y="49041"/>
                  <a:pt x="0" y="18288"/>
                </a:cubicBezTo>
                <a:cubicBezTo>
                  <a:pt x="-478" y="15053"/>
                  <a:pt x="-113" y="5243"/>
                  <a:pt x="0" y="0"/>
                </a:cubicBezTo>
                <a:close/>
              </a:path>
              <a:path w="9768535" h="18288" stroke="0" extrusionOk="0">
                <a:moveTo>
                  <a:pt x="0" y="0"/>
                </a:moveTo>
                <a:cubicBezTo>
                  <a:pt x="177949" y="-28280"/>
                  <a:pt x="435612" y="-7018"/>
                  <a:pt x="600067" y="0"/>
                </a:cubicBezTo>
                <a:cubicBezTo>
                  <a:pt x="773512" y="-32819"/>
                  <a:pt x="815082" y="6640"/>
                  <a:pt x="1004764" y="0"/>
                </a:cubicBezTo>
                <a:cubicBezTo>
                  <a:pt x="1244586" y="2419"/>
                  <a:pt x="1709584" y="-27631"/>
                  <a:pt x="1897887" y="0"/>
                </a:cubicBezTo>
                <a:cubicBezTo>
                  <a:pt x="2096141" y="9787"/>
                  <a:pt x="2231934" y="-12659"/>
                  <a:pt x="2497954" y="0"/>
                </a:cubicBezTo>
                <a:cubicBezTo>
                  <a:pt x="2787610" y="17615"/>
                  <a:pt x="2935238" y="-2079"/>
                  <a:pt x="3098021" y="0"/>
                </a:cubicBezTo>
                <a:cubicBezTo>
                  <a:pt x="3287144" y="-32112"/>
                  <a:pt x="3737160" y="16912"/>
                  <a:pt x="3991144" y="0"/>
                </a:cubicBezTo>
                <a:cubicBezTo>
                  <a:pt x="4241392" y="-8834"/>
                  <a:pt x="4335946" y="7017"/>
                  <a:pt x="4493526" y="0"/>
                </a:cubicBezTo>
                <a:cubicBezTo>
                  <a:pt x="4645206" y="-74160"/>
                  <a:pt x="5022464" y="-49623"/>
                  <a:pt x="5386649" y="0"/>
                </a:cubicBezTo>
                <a:cubicBezTo>
                  <a:pt x="5671981" y="48230"/>
                  <a:pt x="6107397" y="14194"/>
                  <a:pt x="6279773" y="0"/>
                </a:cubicBezTo>
                <a:cubicBezTo>
                  <a:pt x="6508380" y="5414"/>
                  <a:pt x="6845980" y="39957"/>
                  <a:pt x="6977525" y="0"/>
                </a:cubicBezTo>
                <a:cubicBezTo>
                  <a:pt x="7183958" y="2940"/>
                  <a:pt x="7593163" y="69457"/>
                  <a:pt x="7870648" y="0"/>
                </a:cubicBezTo>
                <a:cubicBezTo>
                  <a:pt x="8138424" y="-29757"/>
                  <a:pt x="8186255" y="797"/>
                  <a:pt x="8470715" y="0"/>
                </a:cubicBezTo>
                <a:cubicBezTo>
                  <a:pt x="8735772" y="-14360"/>
                  <a:pt x="8881679" y="27132"/>
                  <a:pt x="9070783" y="0"/>
                </a:cubicBezTo>
                <a:cubicBezTo>
                  <a:pt x="9282518" y="-3994"/>
                  <a:pt x="9480926" y="-59239"/>
                  <a:pt x="9768535" y="0"/>
                </a:cubicBezTo>
                <a:cubicBezTo>
                  <a:pt x="9768686" y="4730"/>
                  <a:pt x="9770097" y="11210"/>
                  <a:pt x="9768535" y="18288"/>
                </a:cubicBezTo>
                <a:cubicBezTo>
                  <a:pt x="9588082" y="58809"/>
                  <a:pt x="9272408" y="22487"/>
                  <a:pt x="9070783" y="18288"/>
                </a:cubicBezTo>
                <a:cubicBezTo>
                  <a:pt x="8888663" y="54007"/>
                  <a:pt x="8451724" y="-27559"/>
                  <a:pt x="8177659" y="18288"/>
                </a:cubicBezTo>
                <a:cubicBezTo>
                  <a:pt x="7906582" y="56670"/>
                  <a:pt x="7734826" y="57583"/>
                  <a:pt x="7479907" y="18288"/>
                </a:cubicBezTo>
                <a:cubicBezTo>
                  <a:pt x="7219774" y="-1490"/>
                  <a:pt x="7255933" y="36283"/>
                  <a:pt x="7075210" y="18288"/>
                </a:cubicBezTo>
                <a:cubicBezTo>
                  <a:pt x="6893707" y="11003"/>
                  <a:pt x="6702653" y="31290"/>
                  <a:pt x="6572829" y="18288"/>
                </a:cubicBezTo>
                <a:cubicBezTo>
                  <a:pt x="6410643" y="84196"/>
                  <a:pt x="5926095" y="-23207"/>
                  <a:pt x="5679705" y="18288"/>
                </a:cubicBezTo>
                <a:cubicBezTo>
                  <a:pt x="5339464" y="57338"/>
                  <a:pt x="5249996" y="-9563"/>
                  <a:pt x="4981953" y="18288"/>
                </a:cubicBezTo>
                <a:cubicBezTo>
                  <a:pt x="4714815" y="24433"/>
                  <a:pt x="4670769" y="32281"/>
                  <a:pt x="4479571" y="18288"/>
                </a:cubicBezTo>
                <a:cubicBezTo>
                  <a:pt x="4301608" y="42615"/>
                  <a:pt x="4127652" y="-29953"/>
                  <a:pt x="3781819" y="18288"/>
                </a:cubicBezTo>
                <a:cubicBezTo>
                  <a:pt x="3472782" y="64681"/>
                  <a:pt x="3539119" y="10276"/>
                  <a:pt x="3377122" y="18288"/>
                </a:cubicBezTo>
                <a:cubicBezTo>
                  <a:pt x="3225276" y="35526"/>
                  <a:pt x="3064982" y="17291"/>
                  <a:pt x="2972426" y="18288"/>
                </a:cubicBezTo>
                <a:cubicBezTo>
                  <a:pt x="2864149" y="30616"/>
                  <a:pt x="2445619" y="12270"/>
                  <a:pt x="2274673" y="18288"/>
                </a:cubicBezTo>
                <a:cubicBezTo>
                  <a:pt x="2138629" y="33979"/>
                  <a:pt x="2025813" y="43718"/>
                  <a:pt x="1772291" y="18288"/>
                </a:cubicBezTo>
                <a:cubicBezTo>
                  <a:pt x="1551257" y="21705"/>
                  <a:pt x="1266249" y="31954"/>
                  <a:pt x="976854" y="18288"/>
                </a:cubicBezTo>
                <a:cubicBezTo>
                  <a:pt x="733675" y="12982"/>
                  <a:pt x="274554" y="15621"/>
                  <a:pt x="0" y="18288"/>
                </a:cubicBezTo>
                <a:cubicBezTo>
                  <a:pt x="-136" y="13172"/>
                  <a:pt x="1085" y="5072"/>
                  <a:pt x="0" y="0"/>
                </a:cubicBezTo>
                <a:close/>
              </a:path>
              <a:path w="9768535" h="18288" fill="none" stroke="0" extrusionOk="0">
                <a:moveTo>
                  <a:pt x="0" y="0"/>
                </a:moveTo>
                <a:cubicBezTo>
                  <a:pt x="360152" y="-44361"/>
                  <a:pt x="454664" y="-9310"/>
                  <a:pt x="795438" y="0"/>
                </a:cubicBezTo>
                <a:cubicBezTo>
                  <a:pt x="1134212" y="13887"/>
                  <a:pt x="1178517" y="12711"/>
                  <a:pt x="1395505" y="0"/>
                </a:cubicBezTo>
                <a:cubicBezTo>
                  <a:pt x="1567725" y="15142"/>
                  <a:pt x="1773092" y="53959"/>
                  <a:pt x="2093258" y="0"/>
                </a:cubicBezTo>
                <a:cubicBezTo>
                  <a:pt x="2397863" y="-30353"/>
                  <a:pt x="2634065" y="-1307"/>
                  <a:pt x="2986381" y="0"/>
                </a:cubicBezTo>
                <a:cubicBezTo>
                  <a:pt x="3360667" y="7356"/>
                  <a:pt x="3294990" y="19814"/>
                  <a:pt x="3488763" y="0"/>
                </a:cubicBezTo>
                <a:cubicBezTo>
                  <a:pt x="3675223" y="-24417"/>
                  <a:pt x="4085083" y="-12696"/>
                  <a:pt x="4284200" y="0"/>
                </a:cubicBezTo>
                <a:cubicBezTo>
                  <a:pt x="4456721" y="20172"/>
                  <a:pt x="4563955" y="13556"/>
                  <a:pt x="4786582" y="0"/>
                </a:cubicBezTo>
                <a:cubicBezTo>
                  <a:pt x="5036316" y="11487"/>
                  <a:pt x="5179031" y="18604"/>
                  <a:pt x="5484335" y="0"/>
                </a:cubicBezTo>
                <a:cubicBezTo>
                  <a:pt x="5775170" y="-20497"/>
                  <a:pt x="6108923" y="-5924"/>
                  <a:pt x="6279772" y="0"/>
                </a:cubicBezTo>
                <a:cubicBezTo>
                  <a:pt x="6470388" y="29322"/>
                  <a:pt x="6536375" y="260"/>
                  <a:pt x="6684469" y="0"/>
                </a:cubicBezTo>
                <a:cubicBezTo>
                  <a:pt x="6837034" y="18873"/>
                  <a:pt x="6926170" y="19846"/>
                  <a:pt x="7089165" y="0"/>
                </a:cubicBezTo>
                <a:cubicBezTo>
                  <a:pt x="7293120" y="-45370"/>
                  <a:pt x="7674097" y="-54536"/>
                  <a:pt x="7982289" y="0"/>
                </a:cubicBezTo>
                <a:cubicBezTo>
                  <a:pt x="8285911" y="321"/>
                  <a:pt x="8428032" y="9436"/>
                  <a:pt x="8680041" y="0"/>
                </a:cubicBezTo>
                <a:cubicBezTo>
                  <a:pt x="8914800" y="-19361"/>
                  <a:pt x="8883361" y="-8444"/>
                  <a:pt x="9084738" y="0"/>
                </a:cubicBezTo>
                <a:cubicBezTo>
                  <a:pt x="9284863" y="-2559"/>
                  <a:pt x="9583566" y="-2790"/>
                  <a:pt x="9768535" y="0"/>
                </a:cubicBezTo>
                <a:cubicBezTo>
                  <a:pt x="9767388" y="6495"/>
                  <a:pt x="9769309" y="13944"/>
                  <a:pt x="9768535" y="18288"/>
                </a:cubicBezTo>
                <a:cubicBezTo>
                  <a:pt x="9539062" y="3236"/>
                  <a:pt x="9426899" y="-4043"/>
                  <a:pt x="9266153" y="18288"/>
                </a:cubicBezTo>
                <a:cubicBezTo>
                  <a:pt x="9205113" y="5762"/>
                  <a:pt x="8835642" y="31927"/>
                  <a:pt x="8568401" y="18288"/>
                </a:cubicBezTo>
                <a:cubicBezTo>
                  <a:pt x="8346406" y="30747"/>
                  <a:pt x="7896218" y="-33841"/>
                  <a:pt x="7675278" y="18288"/>
                </a:cubicBezTo>
                <a:cubicBezTo>
                  <a:pt x="7483155" y="37857"/>
                  <a:pt x="7205992" y="70328"/>
                  <a:pt x="6782154" y="18288"/>
                </a:cubicBezTo>
                <a:cubicBezTo>
                  <a:pt x="6353408" y="-37476"/>
                  <a:pt x="6222999" y="70785"/>
                  <a:pt x="5986716" y="18288"/>
                </a:cubicBezTo>
                <a:cubicBezTo>
                  <a:pt x="5775379" y="12816"/>
                  <a:pt x="5472652" y="15082"/>
                  <a:pt x="5191279" y="18288"/>
                </a:cubicBezTo>
                <a:cubicBezTo>
                  <a:pt x="4945414" y="39259"/>
                  <a:pt x="4620739" y="19236"/>
                  <a:pt x="4395841" y="18288"/>
                </a:cubicBezTo>
                <a:cubicBezTo>
                  <a:pt x="4199951" y="9684"/>
                  <a:pt x="4009158" y="38123"/>
                  <a:pt x="3893459" y="18288"/>
                </a:cubicBezTo>
                <a:cubicBezTo>
                  <a:pt x="3778786" y="3398"/>
                  <a:pt x="3243519" y="47474"/>
                  <a:pt x="3000336" y="18288"/>
                </a:cubicBezTo>
                <a:cubicBezTo>
                  <a:pt x="2728408" y="23680"/>
                  <a:pt x="2509132" y="-31737"/>
                  <a:pt x="2302583" y="18288"/>
                </a:cubicBezTo>
                <a:cubicBezTo>
                  <a:pt x="2117115" y="47325"/>
                  <a:pt x="2084331" y="12624"/>
                  <a:pt x="1897887" y="18288"/>
                </a:cubicBezTo>
                <a:cubicBezTo>
                  <a:pt x="1711006" y="69932"/>
                  <a:pt x="1450256" y="21148"/>
                  <a:pt x="1200134" y="18288"/>
                </a:cubicBezTo>
                <a:cubicBezTo>
                  <a:pt x="931450" y="6474"/>
                  <a:pt x="855751" y="30700"/>
                  <a:pt x="600067" y="18288"/>
                </a:cubicBezTo>
                <a:cubicBezTo>
                  <a:pt x="375879" y="8040"/>
                  <a:pt x="218525" y="68149"/>
                  <a:pt x="0" y="18288"/>
                </a:cubicBezTo>
                <a:cubicBezTo>
                  <a:pt x="-207" y="15184"/>
                  <a:pt x="1527" y="569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768535"/>
                      <a:gd name="connsiteY0" fmla="*/ 0 h 18288"/>
                      <a:gd name="connsiteX1" fmla="*/ 795438 w 9768535"/>
                      <a:gd name="connsiteY1" fmla="*/ 0 h 18288"/>
                      <a:gd name="connsiteX2" fmla="*/ 1395505 w 9768535"/>
                      <a:gd name="connsiteY2" fmla="*/ 0 h 18288"/>
                      <a:gd name="connsiteX3" fmla="*/ 2093258 w 9768535"/>
                      <a:gd name="connsiteY3" fmla="*/ 0 h 18288"/>
                      <a:gd name="connsiteX4" fmla="*/ 2986381 w 9768535"/>
                      <a:gd name="connsiteY4" fmla="*/ 0 h 18288"/>
                      <a:gd name="connsiteX5" fmla="*/ 3488763 w 9768535"/>
                      <a:gd name="connsiteY5" fmla="*/ 0 h 18288"/>
                      <a:gd name="connsiteX6" fmla="*/ 4284200 w 9768535"/>
                      <a:gd name="connsiteY6" fmla="*/ 0 h 18288"/>
                      <a:gd name="connsiteX7" fmla="*/ 4786582 w 9768535"/>
                      <a:gd name="connsiteY7" fmla="*/ 0 h 18288"/>
                      <a:gd name="connsiteX8" fmla="*/ 5484335 w 9768535"/>
                      <a:gd name="connsiteY8" fmla="*/ 0 h 18288"/>
                      <a:gd name="connsiteX9" fmla="*/ 6279772 w 9768535"/>
                      <a:gd name="connsiteY9" fmla="*/ 0 h 18288"/>
                      <a:gd name="connsiteX10" fmla="*/ 6684469 w 9768535"/>
                      <a:gd name="connsiteY10" fmla="*/ 0 h 18288"/>
                      <a:gd name="connsiteX11" fmla="*/ 7089165 w 9768535"/>
                      <a:gd name="connsiteY11" fmla="*/ 0 h 18288"/>
                      <a:gd name="connsiteX12" fmla="*/ 7982289 w 9768535"/>
                      <a:gd name="connsiteY12" fmla="*/ 0 h 18288"/>
                      <a:gd name="connsiteX13" fmla="*/ 8680041 w 9768535"/>
                      <a:gd name="connsiteY13" fmla="*/ 0 h 18288"/>
                      <a:gd name="connsiteX14" fmla="*/ 9084738 w 9768535"/>
                      <a:gd name="connsiteY14" fmla="*/ 0 h 18288"/>
                      <a:gd name="connsiteX15" fmla="*/ 9768535 w 9768535"/>
                      <a:gd name="connsiteY15" fmla="*/ 0 h 18288"/>
                      <a:gd name="connsiteX16" fmla="*/ 9768535 w 9768535"/>
                      <a:gd name="connsiteY16" fmla="*/ 18288 h 18288"/>
                      <a:gd name="connsiteX17" fmla="*/ 9266153 w 9768535"/>
                      <a:gd name="connsiteY17" fmla="*/ 18288 h 18288"/>
                      <a:gd name="connsiteX18" fmla="*/ 8568401 w 9768535"/>
                      <a:gd name="connsiteY18" fmla="*/ 18288 h 18288"/>
                      <a:gd name="connsiteX19" fmla="*/ 7675278 w 9768535"/>
                      <a:gd name="connsiteY19" fmla="*/ 18288 h 18288"/>
                      <a:gd name="connsiteX20" fmla="*/ 6782154 w 9768535"/>
                      <a:gd name="connsiteY20" fmla="*/ 18288 h 18288"/>
                      <a:gd name="connsiteX21" fmla="*/ 5986716 w 9768535"/>
                      <a:gd name="connsiteY21" fmla="*/ 18288 h 18288"/>
                      <a:gd name="connsiteX22" fmla="*/ 5191279 w 9768535"/>
                      <a:gd name="connsiteY22" fmla="*/ 18288 h 18288"/>
                      <a:gd name="connsiteX23" fmla="*/ 4395841 w 9768535"/>
                      <a:gd name="connsiteY23" fmla="*/ 18288 h 18288"/>
                      <a:gd name="connsiteX24" fmla="*/ 3893459 w 9768535"/>
                      <a:gd name="connsiteY24" fmla="*/ 18288 h 18288"/>
                      <a:gd name="connsiteX25" fmla="*/ 3000336 w 9768535"/>
                      <a:gd name="connsiteY25" fmla="*/ 18288 h 18288"/>
                      <a:gd name="connsiteX26" fmla="*/ 2302583 w 9768535"/>
                      <a:gd name="connsiteY26" fmla="*/ 18288 h 18288"/>
                      <a:gd name="connsiteX27" fmla="*/ 1897887 w 9768535"/>
                      <a:gd name="connsiteY27" fmla="*/ 18288 h 18288"/>
                      <a:gd name="connsiteX28" fmla="*/ 1200134 w 9768535"/>
                      <a:gd name="connsiteY28" fmla="*/ 18288 h 18288"/>
                      <a:gd name="connsiteX29" fmla="*/ 600067 w 9768535"/>
                      <a:gd name="connsiteY29" fmla="*/ 18288 h 18288"/>
                      <a:gd name="connsiteX30" fmla="*/ 0 w 9768535"/>
                      <a:gd name="connsiteY30" fmla="*/ 18288 h 18288"/>
                      <a:gd name="connsiteX31" fmla="*/ 0 w 9768535"/>
                      <a:gd name="connsiteY31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9768535" h="18288" fill="none" extrusionOk="0">
                        <a:moveTo>
                          <a:pt x="0" y="0"/>
                        </a:moveTo>
                        <a:cubicBezTo>
                          <a:pt x="374185" y="-35705"/>
                          <a:pt x="463194" y="-12512"/>
                          <a:pt x="795438" y="0"/>
                        </a:cubicBezTo>
                        <a:cubicBezTo>
                          <a:pt x="1127682" y="12512"/>
                          <a:pt x="1195311" y="12177"/>
                          <a:pt x="1395505" y="0"/>
                        </a:cubicBezTo>
                        <a:cubicBezTo>
                          <a:pt x="1595699" y="-12177"/>
                          <a:pt x="1778380" y="24733"/>
                          <a:pt x="2093258" y="0"/>
                        </a:cubicBezTo>
                        <a:cubicBezTo>
                          <a:pt x="2408136" y="-24733"/>
                          <a:pt x="2624480" y="-5887"/>
                          <a:pt x="2986381" y="0"/>
                        </a:cubicBezTo>
                        <a:cubicBezTo>
                          <a:pt x="3348282" y="5887"/>
                          <a:pt x="3293415" y="23056"/>
                          <a:pt x="3488763" y="0"/>
                        </a:cubicBezTo>
                        <a:cubicBezTo>
                          <a:pt x="3684111" y="-23056"/>
                          <a:pt x="4110003" y="-36158"/>
                          <a:pt x="4284200" y="0"/>
                        </a:cubicBezTo>
                        <a:cubicBezTo>
                          <a:pt x="4458397" y="36158"/>
                          <a:pt x="4569016" y="6522"/>
                          <a:pt x="4786582" y="0"/>
                        </a:cubicBezTo>
                        <a:cubicBezTo>
                          <a:pt x="5004148" y="-6522"/>
                          <a:pt x="5173345" y="17237"/>
                          <a:pt x="5484335" y="0"/>
                        </a:cubicBezTo>
                        <a:cubicBezTo>
                          <a:pt x="5795325" y="-17237"/>
                          <a:pt x="6099939" y="-13271"/>
                          <a:pt x="6279772" y="0"/>
                        </a:cubicBezTo>
                        <a:cubicBezTo>
                          <a:pt x="6459605" y="13271"/>
                          <a:pt x="6534986" y="-14126"/>
                          <a:pt x="6684469" y="0"/>
                        </a:cubicBezTo>
                        <a:cubicBezTo>
                          <a:pt x="6833952" y="14126"/>
                          <a:pt x="6921248" y="13817"/>
                          <a:pt x="7089165" y="0"/>
                        </a:cubicBezTo>
                        <a:cubicBezTo>
                          <a:pt x="7257082" y="-13817"/>
                          <a:pt x="7661989" y="2418"/>
                          <a:pt x="7982289" y="0"/>
                        </a:cubicBezTo>
                        <a:cubicBezTo>
                          <a:pt x="8302589" y="-2418"/>
                          <a:pt x="8442087" y="19134"/>
                          <a:pt x="8680041" y="0"/>
                        </a:cubicBezTo>
                        <a:cubicBezTo>
                          <a:pt x="8917995" y="-19134"/>
                          <a:pt x="8885156" y="-4785"/>
                          <a:pt x="9084738" y="0"/>
                        </a:cubicBezTo>
                        <a:cubicBezTo>
                          <a:pt x="9284320" y="4785"/>
                          <a:pt x="9604866" y="-15227"/>
                          <a:pt x="9768535" y="0"/>
                        </a:cubicBezTo>
                        <a:cubicBezTo>
                          <a:pt x="9767680" y="5972"/>
                          <a:pt x="9768846" y="13600"/>
                          <a:pt x="9768535" y="18288"/>
                        </a:cubicBezTo>
                        <a:cubicBezTo>
                          <a:pt x="9534754" y="18255"/>
                          <a:pt x="9368978" y="21972"/>
                          <a:pt x="9266153" y="18288"/>
                        </a:cubicBezTo>
                        <a:cubicBezTo>
                          <a:pt x="9163328" y="14604"/>
                          <a:pt x="8831440" y="-7977"/>
                          <a:pt x="8568401" y="18288"/>
                        </a:cubicBezTo>
                        <a:cubicBezTo>
                          <a:pt x="8305362" y="44553"/>
                          <a:pt x="7897659" y="5028"/>
                          <a:pt x="7675278" y="18288"/>
                        </a:cubicBezTo>
                        <a:cubicBezTo>
                          <a:pt x="7452897" y="31548"/>
                          <a:pt x="7216280" y="57505"/>
                          <a:pt x="6782154" y="18288"/>
                        </a:cubicBezTo>
                        <a:cubicBezTo>
                          <a:pt x="6348028" y="-20929"/>
                          <a:pt x="6207684" y="54226"/>
                          <a:pt x="5986716" y="18288"/>
                        </a:cubicBezTo>
                        <a:cubicBezTo>
                          <a:pt x="5765748" y="-17650"/>
                          <a:pt x="5438912" y="3273"/>
                          <a:pt x="5191279" y="18288"/>
                        </a:cubicBezTo>
                        <a:cubicBezTo>
                          <a:pt x="4943646" y="33303"/>
                          <a:pt x="4603415" y="24329"/>
                          <a:pt x="4395841" y="18288"/>
                        </a:cubicBezTo>
                        <a:cubicBezTo>
                          <a:pt x="4188267" y="12247"/>
                          <a:pt x="3999617" y="30262"/>
                          <a:pt x="3893459" y="18288"/>
                        </a:cubicBezTo>
                        <a:cubicBezTo>
                          <a:pt x="3787301" y="6314"/>
                          <a:pt x="3267404" y="23297"/>
                          <a:pt x="3000336" y="18288"/>
                        </a:cubicBezTo>
                        <a:cubicBezTo>
                          <a:pt x="2733268" y="13279"/>
                          <a:pt x="2490025" y="-8919"/>
                          <a:pt x="2302583" y="18288"/>
                        </a:cubicBezTo>
                        <a:cubicBezTo>
                          <a:pt x="2115141" y="45495"/>
                          <a:pt x="2079251" y="15661"/>
                          <a:pt x="1897887" y="18288"/>
                        </a:cubicBezTo>
                        <a:cubicBezTo>
                          <a:pt x="1716523" y="20915"/>
                          <a:pt x="1448355" y="29443"/>
                          <a:pt x="1200134" y="18288"/>
                        </a:cubicBezTo>
                        <a:cubicBezTo>
                          <a:pt x="951913" y="7133"/>
                          <a:pt x="836679" y="25248"/>
                          <a:pt x="600067" y="18288"/>
                        </a:cubicBezTo>
                        <a:cubicBezTo>
                          <a:pt x="363455" y="11328"/>
                          <a:pt x="221964" y="44326"/>
                          <a:pt x="0" y="18288"/>
                        </a:cubicBezTo>
                        <a:cubicBezTo>
                          <a:pt x="-535" y="14319"/>
                          <a:pt x="580" y="5503"/>
                          <a:pt x="0" y="0"/>
                        </a:cubicBezTo>
                        <a:close/>
                      </a:path>
                      <a:path w="9768535" h="18288" stroke="0" extrusionOk="0">
                        <a:moveTo>
                          <a:pt x="0" y="0"/>
                        </a:moveTo>
                        <a:cubicBezTo>
                          <a:pt x="142414" y="-25938"/>
                          <a:pt x="436378" y="25742"/>
                          <a:pt x="600067" y="0"/>
                        </a:cubicBezTo>
                        <a:cubicBezTo>
                          <a:pt x="763756" y="-25742"/>
                          <a:pt x="810082" y="-3403"/>
                          <a:pt x="1004764" y="0"/>
                        </a:cubicBezTo>
                        <a:cubicBezTo>
                          <a:pt x="1199446" y="3403"/>
                          <a:pt x="1705441" y="-23383"/>
                          <a:pt x="1897887" y="0"/>
                        </a:cubicBezTo>
                        <a:cubicBezTo>
                          <a:pt x="2090333" y="23383"/>
                          <a:pt x="2212649" y="-21383"/>
                          <a:pt x="2497954" y="0"/>
                        </a:cubicBezTo>
                        <a:cubicBezTo>
                          <a:pt x="2783259" y="21383"/>
                          <a:pt x="2915807" y="-8916"/>
                          <a:pt x="3098021" y="0"/>
                        </a:cubicBezTo>
                        <a:cubicBezTo>
                          <a:pt x="3280235" y="8916"/>
                          <a:pt x="3743978" y="31965"/>
                          <a:pt x="3991144" y="0"/>
                        </a:cubicBezTo>
                        <a:cubicBezTo>
                          <a:pt x="4238310" y="-31965"/>
                          <a:pt x="4339410" y="7846"/>
                          <a:pt x="4493526" y="0"/>
                        </a:cubicBezTo>
                        <a:cubicBezTo>
                          <a:pt x="4647642" y="-7846"/>
                          <a:pt x="5068550" y="-9654"/>
                          <a:pt x="5386649" y="0"/>
                        </a:cubicBezTo>
                        <a:cubicBezTo>
                          <a:pt x="5704748" y="9654"/>
                          <a:pt x="6070132" y="-8146"/>
                          <a:pt x="6279773" y="0"/>
                        </a:cubicBezTo>
                        <a:cubicBezTo>
                          <a:pt x="6489414" y="8146"/>
                          <a:pt x="6820241" y="28795"/>
                          <a:pt x="6977525" y="0"/>
                        </a:cubicBezTo>
                        <a:cubicBezTo>
                          <a:pt x="7134809" y="-28795"/>
                          <a:pt x="7607118" y="27331"/>
                          <a:pt x="7870648" y="0"/>
                        </a:cubicBezTo>
                        <a:cubicBezTo>
                          <a:pt x="8134178" y="-27331"/>
                          <a:pt x="8201660" y="8018"/>
                          <a:pt x="8470715" y="0"/>
                        </a:cubicBezTo>
                        <a:cubicBezTo>
                          <a:pt x="8739770" y="-8018"/>
                          <a:pt x="8882205" y="23250"/>
                          <a:pt x="9070783" y="0"/>
                        </a:cubicBezTo>
                        <a:cubicBezTo>
                          <a:pt x="9259361" y="-23250"/>
                          <a:pt x="9470845" y="-15314"/>
                          <a:pt x="9768535" y="0"/>
                        </a:cubicBezTo>
                        <a:cubicBezTo>
                          <a:pt x="9768424" y="5202"/>
                          <a:pt x="9769373" y="11043"/>
                          <a:pt x="9768535" y="18288"/>
                        </a:cubicBezTo>
                        <a:cubicBezTo>
                          <a:pt x="9619220" y="39925"/>
                          <a:pt x="9290992" y="-10413"/>
                          <a:pt x="9070783" y="18288"/>
                        </a:cubicBezTo>
                        <a:cubicBezTo>
                          <a:pt x="8850574" y="46989"/>
                          <a:pt x="8445630" y="-24628"/>
                          <a:pt x="8177659" y="18288"/>
                        </a:cubicBezTo>
                        <a:cubicBezTo>
                          <a:pt x="7909688" y="61204"/>
                          <a:pt x="7741873" y="40385"/>
                          <a:pt x="7479907" y="18288"/>
                        </a:cubicBezTo>
                        <a:cubicBezTo>
                          <a:pt x="7217941" y="-3809"/>
                          <a:pt x="7257584" y="36066"/>
                          <a:pt x="7075210" y="18288"/>
                        </a:cubicBezTo>
                        <a:cubicBezTo>
                          <a:pt x="6892836" y="510"/>
                          <a:pt x="6716498" y="28851"/>
                          <a:pt x="6572829" y="18288"/>
                        </a:cubicBezTo>
                        <a:cubicBezTo>
                          <a:pt x="6429160" y="7725"/>
                          <a:pt x="5995218" y="-6783"/>
                          <a:pt x="5679705" y="18288"/>
                        </a:cubicBezTo>
                        <a:cubicBezTo>
                          <a:pt x="5364192" y="43359"/>
                          <a:pt x="5244382" y="9372"/>
                          <a:pt x="4981953" y="18288"/>
                        </a:cubicBezTo>
                        <a:cubicBezTo>
                          <a:pt x="4719524" y="27204"/>
                          <a:pt x="4669597" y="27174"/>
                          <a:pt x="4479571" y="18288"/>
                        </a:cubicBezTo>
                        <a:cubicBezTo>
                          <a:pt x="4289545" y="9402"/>
                          <a:pt x="4089315" y="-11058"/>
                          <a:pt x="3781819" y="18288"/>
                        </a:cubicBezTo>
                        <a:cubicBezTo>
                          <a:pt x="3474323" y="47634"/>
                          <a:pt x="3531116" y="-1059"/>
                          <a:pt x="3377122" y="18288"/>
                        </a:cubicBezTo>
                        <a:cubicBezTo>
                          <a:pt x="3223128" y="37635"/>
                          <a:pt x="3090696" y="8034"/>
                          <a:pt x="2972426" y="18288"/>
                        </a:cubicBezTo>
                        <a:cubicBezTo>
                          <a:pt x="2854156" y="28542"/>
                          <a:pt x="2420451" y="-5510"/>
                          <a:pt x="2274673" y="18288"/>
                        </a:cubicBezTo>
                        <a:cubicBezTo>
                          <a:pt x="2128895" y="42086"/>
                          <a:pt x="2014859" y="18143"/>
                          <a:pt x="1772291" y="18288"/>
                        </a:cubicBezTo>
                        <a:cubicBezTo>
                          <a:pt x="1529723" y="18433"/>
                          <a:pt x="1235111" y="12502"/>
                          <a:pt x="976854" y="18288"/>
                        </a:cubicBezTo>
                        <a:cubicBezTo>
                          <a:pt x="718597" y="24074"/>
                          <a:pt x="220445" y="18480"/>
                          <a:pt x="0" y="18288"/>
                        </a:cubicBezTo>
                        <a:cubicBezTo>
                          <a:pt x="-284" y="13526"/>
                          <a:pt x="19" y="566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3940ED-2CE3-0498-B6BC-11D0C5231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80" y="1929384"/>
            <a:ext cx="9464040" cy="4251960"/>
          </a:xfrm>
        </p:spPr>
        <p:txBody>
          <a:bodyPr>
            <a:normAutofit/>
          </a:bodyPr>
          <a:lstStyle/>
          <a:p>
            <a:r>
              <a:rPr lang="en-US" sz="2400" dirty="0"/>
              <a:t>It can refer to the terror one feels in a frightening situation    (</a:t>
            </a:r>
            <a:r>
              <a:rPr lang="en-US" sz="2400" b="1" i="1" dirty="0"/>
              <a:t>Deuteronomy 2:25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en-US" sz="2400" dirty="0"/>
              <a:t> It can mean “respect” in the way a servant fears his master and serves him faithfully (</a:t>
            </a:r>
            <a:r>
              <a:rPr lang="en-US" sz="2400" b="1" i="1" dirty="0"/>
              <a:t>Joshua 24:14</a:t>
            </a:r>
            <a:r>
              <a:rPr lang="en-US" sz="2400" dirty="0"/>
              <a:t>).</a:t>
            </a:r>
          </a:p>
          <a:p>
            <a:endParaRPr lang="en-US" sz="2400" i="1" dirty="0"/>
          </a:p>
          <a:p>
            <a:r>
              <a:rPr lang="en-US" sz="2400" i="1" dirty="0"/>
              <a:t>Fear</a:t>
            </a:r>
            <a:r>
              <a:rPr lang="en-US" sz="2400" dirty="0"/>
              <a:t> can also denote the reverence or awe a person feels in the presence of greatness (</a:t>
            </a:r>
            <a:r>
              <a:rPr lang="en-US" sz="2400" b="1" i="1" dirty="0"/>
              <a:t>Isaiah 6:5</a:t>
            </a:r>
            <a:r>
              <a:rPr lang="en-US" sz="2400" dirty="0"/>
              <a:t>).</a:t>
            </a:r>
          </a:p>
          <a:p>
            <a:endParaRPr lang="en-US" sz="2400" dirty="0"/>
          </a:p>
          <a:p>
            <a:r>
              <a:rPr lang="en-US" sz="2400" dirty="0"/>
              <a:t>The fear of the Lord is a combination of all of these</a:t>
            </a:r>
          </a:p>
        </p:txBody>
      </p:sp>
    </p:spTree>
    <p:extLst>
      <p:ext uri="{BB962C8B-B14F-4D97-AF65-F5344CB8AC3E}">
        <p14:creationId xmlns:p14="http://schemas.microsoft.com/office/powerpoint/2010/main" val="20703913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00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CBD331-6CC5-58BD-2C4A-95B014064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0" y="365125"/>
            <a:ext cx="9464040" cy="1325563"/>
          </a:xfrm>
        </p:spPr>
        <p:txBody>
          <a:bodyPr>
            <a:normAutofit/>
          </a:bodyPr>
          <a:lstStyle/>
          <a:p>
            <a:r>
              <a:rPr lang="en-US" sz="5100"/>
              <a:t>Reverence and Awe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132" y="1677373"/>
            <a:ext cx="9768535" cy="18288"/>
          </a:xfrm>
          <a:custGeom>
            <a:avLst/>
            <a:gdLst>
              <a:gd name="connsiteX0" fmla="*/ 0 w 9768535"/>
              <a:gd name="connsiteY0" fmla="*/ 0 h 18288"/>
              <a:gd name="connsiteX1" fmla="*/ 795438 w 9768535"/>
              <a:gd name="connsiteY1" fmla="*/ 0 h 18288"/>
              <a:gd name="connsiteX2" fmla="*/ 1395505 w 9768535"/>
              <a:gd name="connsiteY2" fmla="*/ 0 h 18288"/>
              <a:gd name="connsiteX3" fmla="*/ 2093258 w 9768535"/>
              <a:gd name="connsiteY3" fmla="*/ 0 h 18288"/>
              <a:gd name="connsiteX4" fmla="*/ 2986381 w 9768535"/>
              <a:gd name="connsiteY4" fmla="*/ 0 h 18288"/>
              <a:gd name="connsiteX5" fmla="*/ 3488763 w 9768535"/>
              <a:gd name="connsiteY5" fmla="*/ 0 h 18288"/>
              <a:gd name="connsiteX6" fmla="*/ 4284200 w 9768535"/>
              <a:gd name="connsiteY6" fmla="*/ 0 h 18288"/>
              <a:gd name="connsiteX7" fmla="*/ 4786582 w 9768535"/>
              <a:gd name="connsiteY7" fmla="*/ 0 h 18288"/>
              <a:gd name="connsiteX8" fmla="*/ 5484335 w 9768535"/>
              <a:gd name="connsiteY8" fmla="*/ 0 h 18288"/>
              <a:gd name="connsiteX9" fmla="*/ 6279772 w 9768535"/>
              <a:gd name="connsiteY9" fmla="*/ 0 h 18288"/>
              <a:gd name="connsiteX10" fmla="*/ 6684469 w 9768535"/>
              <a:gd name="connsiteY10" fmla="*/ 0 h 18288"/>
              <a:gd name="connsiteX11" fmla="*/ 7089165 w 9768535"/>
              <a:gd name="connsiteY11" fmla="*/ 0 h 18288"/>
              <a:gd name="connsiteX12" fmla="*/ 7982289 w 9768535"/>
              <a:gd name="connsiteY12" fmla="*/ 0 h 18288"/>
              <a:gd name="connsiteX13" fmla="*/ 8680041 w 9768535"/>
              <a:gd name="connsiteY13" fmla="*/ 0 h 18288"/>
              <a:gd name="connsiteX14" fmla="*/ 9084738 w 9768535"/>
              <a:gd name="connsiteY14" fmla="*/ 0 h 18288"/>
              <a:gd name="connsiteX15" fmla="*/ 9768535 w 9768535"/>
              <a:gd name="connsiteY15" fmla="*/ 0 h 18288"/>
              <a:gd name="connsiteX16" fmla="*/ 9768535 w 9768535"/>
              <a:gd name="connsiteY16" fmla="*/ 18288 h 18288"/>
              <a:gd name="connsiteX17" fmla="*/ 9266153 w 9768535"/>
              <a:gd name="connsiteY17" fmla="*/ 18288 h 18288"/>
              <a:gd name="connsiteX18" fmla="*/ 8568401 w 9768535"/>
              <a:gd name="connsiteY18" fmla="*/ 18288 h 18288"/>
              <a:gd name="connsiteX19" fmla="*/ 7675278 w 9768535"/>
              <a:gd name="connsiteY19" fmla="*/ 18288 h 18288"/>
              <a:gd name="connsiteX20" fmla="*/ 6782154 w 9768535"/>
              <a:gd name="connsiteY20" fmla="*/ 18288 h 18288"/>
              <a:gd name="connsiteX21" fmla="*/ 5986716 w 9768535"/>
              <a:gd name="connsiteY21" fmla="*/ 18288 h 18288"/>
              <a:gd name="connsiteX22" fmla="*/ 5191279 w 9768535"/>
              <a:gd name="connsiteY22" fmla="*/ 18288 h 18288"/>
              <a:gd name="connsiteX23" fmla="*/ 4395841 w 9768535"/>
              <a:gd name="connsiteY23" fmla="*/ 18288 h 18288"/>
              <a:gd name="connsiteX24" fmla="*/ 3893459 w 9768535"/>
              <a:gd name="connsiteY24" fmla="*/ 18288 h 18288"/>
              <a:gd name="connsiteX25" fmla="*/ 3000336 w 9768535"/>
              <a:gd name="connsiteY25" fmla="*/ 18288 h 18288"/>
              <a:gd name="connsiteX26" fmla="*/ 2302583 w 9768535"/>
              <a:gd name="connsiteY26" fmla="*/ 18288 h 18288"/>
              <a:gd name="connsiteX27" fmla="*/ 1897887 w 9768535"/>
              <a:gd name="connsiteY27" fmla="*/ 18288 h 18288"/>
              <a:gd name="connsiteX28" fmla="*/ 1200134 w 9768535"/>
              <a:gd name="connsiteY28" fmla="*/ 18288 h 18288"/>
              <a:gd name="connsiteX29" fmla="*/ 600067 w 9768535"/>
              <a:gd name="connsiteY29" fmla="*/ 18288 h 18288"/>
              <a:gd name="connsiteX30" fmla="*/ 0 w 9768535"/>
              <a:gd name="connsiteY30" fmla="*/ 18288 h 18288"/>
              <a:gd name="connsiteX31" fmla="*/ 0 w 9768535"/>
              <a:gd name="connsiteY31" fmla="*/ 0 h 18288"/>
              <a:gd name="connsiteX0" fmla="*/ 0 w 9768535"/>
              <a:gd name="connsiteY0" fmla="*/ 0 h 18288"/>
              <a:gd name="connsiteX1" fmla="*/ 600067 w 9768535"/>
              <a:gd name="connsiteY1" fmla="*/ 0 h 18288"/>
              <a:gd name="connsiteX2" fmla="*/ 1004764 w 9768535"/>
              <a:gd name="connsiteY2" fmla="*/ 0 h 18288"/>
              <a:gd name="connsiteX3" fmla="*/ 1897887 w 9768535"/>
              <a:gd name="connsiteY3" fmla="*/ 0 h 18288"/>
              <a:gd name="connsiteX4" fmla="*/ 2497954 w 9768535"/>
              <a:gd name="connsiteY4" fmla="*/ 0 h 18288"/>
              <a:gd name="connsiteX5" fmla="*/ 3098021 w 9768535"/>
              <a:gd name="connsiteY5" fmla="*/ 0 h 18288"/>
              <a:gd name="connsiteX6" fmla="*/ 3991144 w 9768535"/>
              <a:gd name="connsiteY6" fmla="*/ 0 h 18288"/>
              <a:gd name="connsiteX7" fmla="*/ 4493526 w 9768535"/>
              <a:gd name="connsiteY7" fmla="*/ 0 h 18288"/>
              <a:gd name="connsiteX8" fmla="*/ 5386649 w 9768535"/>
              <a:gd name="connsiteY8" fmla="*/ 0 h 18288"/>
              <a:gd name="connsiteX9" fmla="*/ 6279773 w 9768535"/>
              <a:gd name="connsiteY9" fmla="*/ 0 h 18288"/>
              <a:gd name="connsiteX10" fmla="*/ 6977525 w 9768535"/>
              <a:gd name="connsiteY10" fmla="*/ 0 h 18288"/>
              <a:gd name="connsiteX11" fmla="*/ 7870648 w 9768535"/>
              <a:gd name="connsiteY11" fmla="*/ 0 h 18288"/>
              <a:gd name="connsiteX12" fmla="*/ 8470715 w 9768535"/>
              <a:gd name="connsiteY12" fmla="*/ 0 h 18288"/>
              <a:gd name="connsiteX13" fmla="*/ 9070783 w 9768535"/>
              <a:gd name="connsiteY13" fmla="*/ 0 h 18288"/>
              <a:gd name="connsiteX14" fmla="*/ 9768535 w 9768535"/>
              <a:gd name="connsiteY14" fmla="*/ 0 h 18288"/>
              <a:gd name="connsiteX15" fmla="*/ 9768535 w 9768535"/>
              <a:gd name="connsiteY15" fmla="*/ 18288 h 18288"/>
              <a:gd name="connsiteX16" fmla="*/ 9070783 w 9768535"/>
              <a:gd name="connsiteY16" fmla="*/ 18288 h 18288"/>
              <a:gd name="connsiteX17" fmla="*/ 8177659 w 9768535"/>
              <a:gd name="connsiteY17" fmla="*/ 18288 h 18288"/>
              <a:gd name="connsiteX18" fmla="*/ 7479907 w 9768535"/>
              <a:gd name="connsiteY18" fmla="*/ 18288 h 18288"/>
              <a:gd name="connsiteX19" fmla="*/ 7075210 w 9768535"/>
              <a:gd name="connsiteY19" fmla="*/ 18288 h 18288"/>
              <a:gd name="connsiteX20" fmla="*/ 6572829 w 9768535"/>
              <a:gd name="connsiteY20" fmla="*/ 18288 h 18288"/>
              <a:gd name="connsiteX21" fmla="*/ 5679705 w 9768535"/>
              <a:gd name="connsiteY21" fmla="*/ 18288 h 18288"/>
              <a:gd name="connsiteX22" fmla="*/ 4981953 w 9768535"/>
              <a:gd name="connsiteY22" fmla="*/ 18288 h 18288"/>
              <a:gd name="connsiteX23" fmla="*/ 4479571 w 9768535"/>
              <a:gd name="connsiteY23" fmla="*/ 18288 h 18288"/>
              <a:gd name="connsiteX24" fmla="*/ 3781819 w 9768535"/>
              <a:gd name="connsiteY24" fmla="*/ 18288 h 18288"/>
              <a:gd name="connsiteX25" fmla="*/ 3377122 w 9768535"/>
              <a:gd name="connsiteY25" fmla="*/ 18288 h 18288"/>
              <a:gd name="connsiteX26" fmla="*/ 2972426 w 9768535"/>
              <a:gd name="connsiteY26" fmla="*/ 18288 h 18288"/>
              <a:gd name="connsiteX27" fmla="*/ 2274673 w 9768535"/>
              <a:gd name="connsiteY27" fmla="*/ 18288 h 18288"/>
              <a:gd name="connsiteX28" fmla="*/ 1772291 w 9768535"/>
              <a:gd name="connsiteY28" fmla="*/ 18288 h 18288"/>
              <a:gd name="connsiteX29" fmla="*/ 976854 w 9768535"/>
              <a:gd name="connsiteY29" fmla="*/ 18288 h 18288"/>
              <a:gd name="connsiteX30" fmla="*/ 0 w 9768535"/>
              <a:gd name="connsiteY30" fmla="*/ 18288 h 18288"/>
              <a:gd name="connsiteX31" fmla="*/ 0 w 9768535"/>
              <a:gd name="connsiteY3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768535" h="18288" fill="none" extrusionOk="0">
                <a:moveTo>
                  <a:pt x="0" y="0"/>
                </a:moveTo>
                <a:cubicBezTo>
                  <a:pt x="368607" y="-32104"/>
                  <a:pt x="453082" y="-27647"/>
                  <a:pt x="795438" y="0"/>
                </a:cubicBezTo>
                <a:cubicBezTo>
                  <a:pt x="1123282" y="13039"/>
                  <a:pt x="1204543" y="21874"/>
                  <a:pt x="1395505" y="0"/>
                </a:cubicBezTo>
                <a:cubicBezTo>
                  <a:pt x="1591045" y="12978"/>
                  <a:pt x="1784649" y="40848"/>
                  <a:pt x="2093258" y="0"/>
                </a:cubicBezTo>
                <a:cubicBezTo>
                  <a:pt x="2429845" y="-14634"/>
                  <a:pt x="2638269" y="7591"/>
                  <a:pt x="2986381" y="0"/>
                </a:cubicBezTo>
                <a:cubicBezTo>
                  <a:pt x="3349104" y="8774"/>
                  <a:pt x="3298814" y="25329"/>
                  <a:pt x="3488763" y="0"/>
                </a:cubicBezTo>
                <a:cubicBezTo>
                  <a:pt x="3644796" y="-15796"/>
                  <a:pt x="4103708" y="-13102"/>
                  <a:pt x="4284200" y="0"/>
                </a:cubicBezTo>
                <a:cubicBezTo>
                  <a:pt x="4467375" y="21039"/>
                  <a:pt x="4557856" y="22113"/>
                  <a:pt x="4786582" y="0"/>
                </a:cubicBezTo>
                <a:cubicBezTo>
                  <a:pt x="5004394" y="4675"/>
                  <a:pt x="5182979" y="8593"/>
                  <a:pt x="5484335" y="0"/>
                </a:cubicBezTo>
                <a:cubicBezTo>
                  <a:pt x="5787665" y="6679"/>
                  <a:pt x="6129751" y="-3044"/>
                  <a:pt x="6279772" y="0"/>
                </a:cubicBezTo>
                <a:cubicBezTo>
                  <a:pt x="6457217" y="8533"/>
                  <a:pt x="6538567" y="-14808"/>
                  <a:pt x="6684469" y="0"/>
                </a:cubicBezTo>
                <a:cubicBezTo>
                  <a:pt x="6834948" y="10628"/>
                  <a:pt x="6912257" y="-2164"/>
                  <a:pt x="7089165" y="0"/>
                </a:cubicBezTo>
                <a:cubicBezTo>
                  <a:pt x="7260477" y="-43971"/>
                  <a:pt x="7695290" y="73476"/>
                  <a:pt x="7982289" y="0"/>
                </a:cubicBezTo>
                <a:cubicBezTo>
                  <a:pt x="8296814" y="21202"/>
                  <a:pt x="8434197" y="21209"/>
                  <a:pt x="8680041" y="0"/>
                </a:cubicBezTo>
                <a:cubicBezTo>
                  <a:pt x="8916536" y="-14727"/>
                  <a:pt x="8889343" y="2592"/>
                  <a:pt x="9084738" y="0"/>
                </a:cubicBezTo>
                <a:cubicBezTo>
                  <a:pt x="9299155" y="18917"/>
                  <a:pt x="9614436" y="-23096"/>
                  <a:pt x="9768535" y="0"/>
                </a:cubicBezTo>
                <a:cubicBezTo>
                  <a:pt x="9767707" y="5185"/>
                  <a:pt x="9768666" y="13267"/>
                  <a:pt x="9768535" y="18288"/>
                </a:cubicBezTo>
                <a:cubicBezTo>
                  <a:pt x="9636703" y="13122"/>
                  <a:pt x="9490541" y="8984"/>
                  <a:pt x="9266153" y="18288"/>
                </a:cubicBezTo>
                <a:cubicBezTo>
                  <a:pt x="9123894" y="31877"/>
                  <a:pt x="8820309" y="-20942"/>
                  <a:pt x="8568401" y="18288"/>
                </a:cubicBezTo>
                <a:cubicBezTo>
                  <a:pt x="8306116" y="34998"/>
                  <a:pt x="7878748" y="32495"/>
                  <a:pt x="7675278" y="18288"/>
                </a:cubicBezTo>
                <a:cubicBezTo>
                  <a:pt x="7433207" y="80703"/>
                  <a:pt x="7191517" y="63455"/>
                  <a:pt x="6782154" y="18288"/>
                </a:cubicBezTo>
                <a:cubicBezTo>
                  <a:pt x="6360893" y="14358"/>
                  <a:pt x="6195400" y="52094"/>
                  <a:pt x="5986716" y="18288"/>
                </a:cubicBezTo>
                <a:cubicBezTo>
                  <a:pt x="5763485" y="-76281"/>
                  <a:pt x="5443390" y="-5300"/>
                  <a:pt x="5191279" y="18288"/>
                </a:cubicBezTo>
                <a:cubicBezTo>
                  <a:pt x="4973062" y="2707"/>
                  <a:pt x="4641970" y="-2225"/>
                  <a:pt x="4395841" y="18288"/>
                </a:cubicBezTo>
                <a:cubicBezTo>
                  <a:pt x="4201602" y="967"/>
                  <a:pt x="4002137" y="44486"/>
                  <a:pt x="3893459" y="18288"/>
                </a:cubicBezTo>
                <a:cubicBezTo>
                  <a:pt x="3793306" y="692"/>
                  <a:pt x="3329531" y="27117"/>
                  <a:pt x="3000336" y="18288"/>
                </a:cubicBezTo>
                <a:cubicBezTo>
                  <a:pt x="2730246" y="-24183"/>
                  <a:pt x="2471319" y="-6865"/>
                  <a:pt x="2302583" y="18288"/>
                </a:cubicBezTo>
                <a:cubicBezTo>
                  <a:pt x="2120998" y="52633"/>
                  <a:pt x="2078642" y="17145"/>
                  <a:pt x="1897887" y="18288"/>
                </a:cubicBezTo>
                <a:cubicBezTo>
                  <a:pt x="1758737" y="6089"/>
                  <a:pt x="1472209" y="-27792"/>
                  <a:pt x="1200134" y="18288"/>
                </a:cubicBezTo>
                <a:cubicBezTo>
                  <a:pt x="963458" y="12229"/>
                  <a:pt x="838263" y="22761"/>
                  <a:pt x="600067" y="18288"/>
                </a:cubicBezTo>
                <a:cubicBezTo>
                  <a:pt x="381823" y="5202"/>
                  <a:pt x="248319" y="49041"/>
                  <a:pt x="0" y="18288"/>
                </a:cubicBezTo>
                <a:cubicBezTo>
                  <a:pt x="-478" y="15053"/>
                  <a:pt x="-113" y="5243"/>
                  <a:pt x="0" y="0"/>
                </a:cubicBezTo>
                <a:close/>
              </a:path>
              <a:path w="9768535" h="18288" stroke="0" extrusionOk="0">
                <a:moveTo>
                  <a:pt x="0" y="0"/>
                </a:moveTo>
                <a:cubicBezTo>
                  <a:pt x="177949" y="-28280"/>
                  <a:pt x="435612" y="-7018"/>
                  <a:pt x="600067" y="0"/>
                </a:cubicBezTo>
                <a:cubicBezTo>
                  <a:pt x="773512" y="-32819"/>
                  <a:pt x="815082" y="6640"/>
                  <a:pt x="1004764" y="0"/>
                </a:cubicBezTo>
                <a:cubicBezTo>
                  <a:pt x="1244586" y="2419"/>
                  <a:pt x="1709584" y="-27631"/>
                  <a:pt x="1897887" y="0"/>
                </a:cubicBezTo>
                <a:cubicBezTo>
                  <a:pt x="2096141" y="9787"/>
                  <a:pt x="2231934" y="-12659"/>
                  <a:pt x="2497954" y="0"/>
                </a:cubicBezTo>
                <a:cubicBezTo>
                  <a:pt x="2787610" y="17615"/>
                  <a:pt x="2935238" y="-2079"/>
                  <a:pt x="3098021" y="0"/>
                </a:cubicBezTo>
                <a:cubicBezTo>
                  <a:pt x="3287144" y="-32112"/>
                  <a:pt x="3737160" y="16912"/>
                  <a:pt x="3991144" y="0"/>
                </a:cubicBezTo>
                <a:cubicBezTo>
                  <a:pt x="4241392" y="-8834"/>
                  <a:pt x="4335946" y="7017"/>
                  <a:pt x="4493526" y="0"/>
                </a:cubicBezTo>
                <a:cubicBezTo>
                  <a:pt x="4645206" y="-74160"/>
                  <a:pt x="5022464" y="-49623"/>
                  <a:pt x="5386649" y="0"/>
                </a:cubicBezTo>
                <a:cubicBezTo>
                  <a:pt x="5671981" y="48230"/>
                  <a:pt x="6107397" y="14194"/>
                  <a:pt x="6279773" y="0"/>
                </a:cubicBezTo>
                <a:cubicBezTo>
                  <a:pt x="6508380" y="5414"/>
                  <a:pt x="6845980" y="39957"/>
                  <a:pt x="6977525" y="0"/>
                </a:cubicBezTo>
                <a:cubicBezTo>
                  <a:pt x="7183958" y="2940"/>
                  <a:pt x="7593163" y="69457"/>
                  <a:pt x="7870648" y="0"/>
                </a:cubicBezTo>
                <a:cubicBezTo>
                  <a:pt x="8138424" y="-29757"/>
                  <a:pt x="8186255" y="797"/>
                  <a:pt x="8470715" y="0"/>
                </a:cubicBezTo>
                <a:cubicBezTo>
                  <a:pt x="8735772" y="-14360"/>
                  <a:pt x="8881679" y="27132"/>
                  <a:pt x="9070783" y="0"/>
                </a:cubicBezTo>
                <a:cubicBezTo>
                  <a:pt x="9282518" y="-3994"/>
                  <a:pt x="9480926" y="-59239"/>
                  <a:pt x="9768535" y="0"/>
                </a:cubicBezTo>
                <a:cubicBezTo>
                  <a:pt x="9768686" y="4730"/>
                  <a:pt x="9770097" y="11210"/>
                  <a:pt x="9768535" y="18288"/>
                </a:cubicBezTo>
                <a:cubicBezTo>
                  <a:pt x="9588082" y="58809"/>
                  <a:pt x="9272408" y="22487"/>
                  <a:pt x="9070783" y="18288"/>
                </a:cubicBezTo>
                <a:cubicBezTo>
                  <a:pt x="8888663" y="54007"/>
                  <a:pt x="8451724" y="-27559"/>
                  <a:pt x="8177659" y="18288"/>
                </a:cubicBezTo>
                <a:cubicBezTo>
                  <a:pt x="7906582" y="56670"/>
                  <a:pt x="7734826" y="57583"/>
                  <a:pt x="7479907" y="18288"/>
                </a:cubicBezTo>
                <a:cubicBezTo>
                  <a:pt x="7219774" y="-1490"/>
                  <a:pt x="7255933" y="36283"/>
                  <a:pt x="7075210" y="18288"/>
                </a:cubicBezTo>
                <a:cubicBezTo>
                  <a:pt x="6893707" y="11003"/>
                  <a:pt x="6702653" y="31290"/>
                  <a:pt x="6572829" y="18288"/>
                </a:cubicBezTo>
                <a:cubicBezTo>
                  <a:pt x="6410643" y="84196"/>
                  <a:pt x="5926095" y="-23207"/>
                  <a:pt x="5679705" y="18288"/>
                </a:cubicBezTo>
                <a:cubicBezTo>
                  <a:pt x="5339464" y="57338"/>
                  <a:pt x="5249996" y="-9563"/>
                  <a:pt x="4981953" y="18288"/>
                </a:cubicBezTo>
                <a:cubicBezTo>
                  <a:pt x="4714815" y="24433"/>
                  <a:pt x="4670769" y="32281"/>
                  <a:pt x="4479571" y="18288"/>
                </a:cubicBezTo>
                <a:cubicBezTo>
                  <a:pt x="4301608" y="42615"/>
                  <a:pt x="4127652" y="-29953"/>
                  <a:pt x="3781819" y="18288"/>
                </a:cubicBezTo>
                <a:cubicBezTo>
                  <a:pt x="3472782" y="64681"/>
                  <a:pt x="3539119" y="10276"/>
                  <a:pt x="3377122" y="18288"/>
                </a:cubicBezTo>
                <a:cubicBezTo>
                  <a:pt x="3225276" y="35526"/>
                  <a:pt x="3064982" y="17291"/>
                  <a:pt x="2972426" y="18288"/>
                </a:cubicBezTo>
                <a:cubicBezTo>
                  <a:pt x="2864149" y="30616"/>
                  <a:pt x="2445619" y="12270"/>
                  <a:pt x="2274673" y="18288"/>
                </a:cubicBezTo>
                <a:cubicBezTo>
                  <a:pt x="2138629" y="33979"/>
                  <a:pt x="2025813" y="43718"/>
                  <a:pt x="1772291" y="18288"/>
                </a:cubicBezTo>
                <a:cubicBezTo>
                  <a:pt x="1551257" y="21705"/>
                  <a:pt x="1266249" y="31954"/>
                  <a:pt x="976854" y="18288"/>
                </a:cubicBezTo>
                <a:cubicBezTo>
                  <a:pt x="733675" y="12982"/>
                  <a:pt x="274554" y="15621"/>
                  <a:pt x="0" y="18288"/>
                </a:cubicBezTo>
                <a:cubicBezTo>
                  <a:pt x="-136" y="13172"/>
                  <a:pt x="1085" y="5072"/>
                  <a:pt x="0" y="0"/>
                </a:cubicBezTo>
                <a:close/>
              </a:path>
              <a:path w="9768535" h="18288" fill="none" stroke="0" extrusionOk="0">
                <a:moveTo>
                  <a:pt x="0" y="0"/>
                </a:moveTo>
                <a:cubicBezTo>
                  <a:pt x="360152" y="-44361"/>
                  <a:pt x="454664" y="-9310"/>
                  <a:pt x="795438" y="0"/>
                </a:cubicBezTo>
                <a:cubicBezTo>
                  <a:pt x="1134212" y="13887"/>
                  <a:pt x="1178517" y="12711"/>
                  <a:pt x="1395505" y="0"/>
                </a:cubicBezTo>
                <a:cubicBezTo>
                  <a:pt x="1567725" y="15142"/>
                  <a:pt x="1773092" y="53959"/>
                  <a:pt x="2093258" y="0"/>
                </a:cubicBezTo>
                <a:cubicBezTo>
                  <a:pt x="2397863" y="-30353"/>
                  <a:pt x="2634065" y="-1307"/>
                  <a:pt x="2986381" y="0"/>
                </a:cubicBezTo>
                <a:cubicBezTo>
                  <a:pt x="3360667" y="7356"/>
                  <a:pt x="3294990" y="19814"/>
                  <a:pt x="3488763" y="0"/>
                </a:cubicBezTo>
                <a:cubicBezTo>
                  <a:pt x="3675223" y="-24417"/>
                  <a:pt x="4085083" y="-12696"/>
                  <a:pt x="4284200" y="0"/>
                </a:cubicBezTo>
                <a:cubicBezTo>
                  <a:pt x="4456721" y="20172"/>
                  <a:pt x="4563955" y="13556"/>
                  <a:pt x="4786582" y="0"/>
                </a:cubicBezTo>
                <a:cubicBezTo>
                  <a:pt x="5036316" y="11487"/>
                  <a:pt x="5179031" y="18604"/>
                  <a:pt x="5484335" y="0"/>
                </a:cubicBezTo>
                <a:cubicBezTo>
                  <a:pt x="5775170" y="-20497"/>
                  <a:pt x="6108923" y="-5924"/>
                  <a:pt x="6279772" y="0"/>
                </a:cubicBezTo>
                <a:cubicBezTo>
                  <a:pt x="6470388" y="29322"/>
                  <a:pt x="6536375" y="260"/>
                  <a:pt x="6684469" y="0"/>
                </a:cubicBezTo>
                <a:cubicBezTo>
                  <a:pt x="6837034" y="18873"/>
                  <a:pt x="6926170" y="19846"/>
                  <a:pt x="7089165" y="0"/>
                </a:cubicBezTo>
                <a:cubicBezTo>
                  <a:pt x="7293120" y="-45370"/>
                  <a:pt x="7674097" y="-54536"/>
                  <a:pt x="7982289" y="0"/>
                </a:cubicBezTo>
                <a:cubicBezTo>
                  <a:pt x="8285911" y="321"/>
                  <a:pt x="8428032" y="9436"/>
                  <a:pt x="8680041" y="0"/>
                </a:cubicBezTo>
                <a:cubicBezTo>
                  <a:pt x="8914800" y="-19361"/>
                  <a:pt x="8883361" y="-8444"/>
                  <a:pt x="9084738" y="0"/>
                </a:cubicBezTo>
                <a:cubicBezTo>
                  <a:pt x="9284863" y="-2559"/>
                  <a:pt x="9583566" y="-2790"/>
                  <a:pt x="9768535" y="0"/>
                </a:cubicBezTo>
                <a:cubicBezTo>
                  <a:pt x="9767388" y="6495"/>
                  <a:pt x="9769309" y="13944"/>
                  <a:pt x="9768535" y="18288"/>
                </a:cubicBezTo>
                <a:cubicBezTo>
                  <a:pt x="9539062" y="3236"/>
                  <a:pt x="9426899" y="-4043"/>
                  <a:pt x="9266153" y="18288"/>
                </a:cubicBezTo>
                <a:cubicBezTo>
                  <a:pt x="9205113" y="5762"/>
                  <a:pt x="8835642" y="31927"/>
                  <a:pt x="8568401" y="18288"/>
                </a:cubicBezTo>
                <a:cubicBezTo>
                  <a:pt x="8346406" y="30747"/>
                  <a:pt x="7896218" y="-33841"/>
                  <a:pt x="7675278" y="18288"/>
                </a:cubicBezTo>
                <a:cubicBezTo>
                  <a:pt x="7483155" y="37857"/>
                  <a:pt x="7205992" y="70328"/>
                  <a:pt x="6782154" y="18288"/>
                </a:cubicBezTo>
                <a:cubicBezTo>
                  <a:pt x="6353408" y="-37476"/>
                  <a:pt x="6222999" y="70785"/>
                  <a:pt x="5986716" y="18288"/>
                </a:cubicBezTo>
                <a:cubicBezTo>
                  <a:pt x="5775379" y="12816"/>
                  <a:pt x="5472652" y="15082"/>
                  <a:pt x="5191279" y="18288"/>
                </a:cubicBezTo>
                <a:cubicBezTo>
                  <a:pt x="4945414" y="39259"/>
                  <a:pt x="4620739" y="19236"/>
                  <a:pt x="4395841" y="18288"/>
                </a:cubicBezTo>
                <a:cubicBezTo>
                  <a:pt x="4199951" y="9684"/>
                  <a:pt x="4009158" y="38123"/>
                  <a:pt x="3893459" y="18288"/>
                </a:cubicBezTo>
                <a:cubicBezTo>
                  <a:pt x="3778786" y="3398"/>
                  <a:pt x="3243519" y="47474"/>
                  <a:pt x="3000336" y="18288"/>
                </a:cubicBezTo>
                <a:cubicBezTo>
                  <a:pt x="2728408" y="23680"/>
                  <a:pt x="2509132" y="-31737"/>
                  <a:pt x="2302583" y="18288"/>
                </a:cubicBezTo>
                <a:cubicBezTo>
                  <a:pt x="2117115" y="47325"/>
                  <a:pt x="2084331" y="12624"/>
                  <a:pt x="1897887" y="18288"/>
                </a:cubicBezTo>
                <a:cubicBezTo>
                  <a:pt x="1711006" y="69932"/>
                  <a:pt x="1450256" y="21148"/>
                  <a:pt x="1200134" y="18288"/>
                </a:cubicBezTo>
                <a:cubicBezTo>
                  <a:pt x="931450" y="6474"/>
                  <a:pt x="855751" y="30700"/>
                  <a:pt x="600067" y="18288"/>
                </a:cubicBezTo>
                <a:cubicBezTo>
                  <a:pt x="375879" y="8040"/>
                  <a:pt x="218525" y="68149"/>
                  <a:pt x="0" y="18288"/>
                </a:cubicBezTo>
                <a:cubicBezTo>
                  <a:pt x="-207" y="15184"/>
                  <a:pt x="1527" y="569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768535"/>
                      <a:gd name="connsiteY0" fmla="*/ 0 h 18288"/>
                      <a:gd name="connsiteX1" fmla="*/ 795438 w 9768535"/>
                      <a:gd name="connsiteY1" fmla="*/ 0 h 18288"/>
                      <a:gd name="connsiteX2" fmla="*/ 1395505 w 9768535"/>
                      <a:gd name="connsiteY2" fmla="*/ 0 h 18288"/>
                      <a:gd name="connsiteX3" fmla="*/ 2093258 w 9768535"/>
                      <a:gd name="connsiteY3" fmla="*/ 0 h 18288"/>
                      <a:gd name="connsiteX4" fmla="*/ 2986381 w 9768535"/>
                      <a:gd name="connsiteY4" fmla="*/ 0 h 18288"/>
                      <a:gd name="connsiteX5" fmla="*/ 3488763 w 9768535"/>
                      <a:gd name="connsiteY5" fmla="*/ 0 h 18288"/>
                      <a:gd name="connsiteX6" fmla="*/ 4284200 w 9768535"/>
                      <a:gd name="connsiteY6" fmla="*/ 0 h 18288"/>
                      <a:gd name="connsiteX7" fmla="*/ 4786582 w 9768535"/>
                      <a:gd name="connsiteY7" fmla="*/ 0 h 18288"/>
                      <a:gd name="connsiteX8" fmla="*/ 5484335 w 9768535"/>
                      <a:gd name="connsiteY8" fmla="*/ 0 h 18288"/>
                      <a:gd name="connsiteX9" fmla="*/ 6279772 w 9768535"/>
                      <a:gd name="connsiteY9" fmla="*/ 0 h 18288"/>
                      <a:gd name="connsiteX10" fmla="*/ 6684469 w 9768535"/>
                      <a:gd name="connsiteY10" fmla="*/ 0 h 18288"/>
                      <a:gd name="connsiteX11" fmla="*/ 7089165 w 9768535"/>
                      <a:gd name="connsiteY11" fmla="*/ 0 h 18288"/>
                      <a:gd name="connsiteX12" fmla="*/ 7982289 w 9768535"/>
                      <a:gd name="connsiteY12" fmla="*/ 0 h 18288"/>
                      <a:gd name="connsiteX13" fmla="*/ 8680041 w 9768535"/>
                      <a:gd name="connsiteY13" fmla="*/ 0 h 18288"/>
                      <a:gd name="connsiteX14" fmla="*/ 9084738 w 9768535"/>
                      <a:gd name="connsiteY14" fmla="*/ 0 h 18288"/>
                      <a:gd name="connsiteX15" fmla="*/ 9768535 w 9768535"/>
                      <a:gd name="connsiteY15" fmla="*/ 0 h 18288"/>
                      <a:gd name="connsiteX16" fmla="*/ 9768535 w 9768535"/>
                      <a:gd name="connsiteY16" fmla="*/ 18288 h 18288"/>
                      <a:gd name="connsiteX17" fmla="*/ 9266153 w 9768535"/>
                      <a:gd name="connsiteY17" fmla="*/ 18288 h 18288"/>
                      <a:gd name="connsiteX18" fmla="*/ 8568401 w 9768535"/>
                      <a:gd name="connsiteY18" fmla="*/ 18288 h 18288"/>
                      <a:gd name="connsiteX19" fmla="*/ 7675278 w 9768535"/>
                      <a:gd name="connsiteY19" fmla="*/ 18288 h 18288"/>
                      <a:gd name="connsiteX20" fmla="*/ 6782154 w 9768535"/>
                      <a:gd name="connsiteY20" fmla="*/ 18288 h 18288"/>
                      <a:gd name="connsiteX21" fmla="*/ 5986716 w 9768535"/>
                      <a:gd name="connsiteY21" fmla="*/ 18288 h 18288"/>
                      <a:gd name="connsiteX22" fmla="*/ 5191279 w 9768535"/>
                      <a:gd name="connsiteY22" fmla="*/ 18288 h 18288"/>
                      <a:gd name="connsiteX23" fmla="*/ 4395841 w 9768535"/>
                      <a:gd name="connsiteY23" fmla="*/ 18288 h 18288"/>
                      <a:gd name="connsiteX24" fmla="*/ 3893459 w 9768535"/>
                      <a:gd name="connsiteY24" fmla="*/ 18288 h 18288"/>
                      <a:gd name="connsiteX25" fmla="*/ 3000336 w 9768535"/>
                      <a:gd name="connsiteY25" fmla="*/ 18288 h 18288"/>
                      <a:gd name="connsiteX26" fmla="*/ 2302583 w 9768535"/>
                      <a:gd name="connsiteY26" fmla="*/ 18288 h 18288"/>
                      <a:gd name="connsiteX27" fmla="*/ 1897887 w 9768535"/>
                      <a:gd name="connsiteY27" fmla="*/ 18288 h 18288"/>
                      <a:gd name="connsiteX28" fmla="*/ 1200134 w 9768535"/>
                      <a:gd name="connsiteY28" fmla="*/ 18288 h 18288"/>
                      <a:gd name="connsiteX29" fmla="*/ 600067 w 9768535"/>
                      <a:gd name="connsiteY29" fmla="*/ 18288 h 18288"/>
                      <a:gd name="connsiteX30" fmla="*/ 0 w 9768535"/>
                      <a:gd name="connsiteY30" fmla="*/ 18288 h 18288"/>
                      <a:gd name="connsiteX31" fmla="*/ 0 w 9768535"/>
                      <a:gd name="connsiteY31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9768535" h="18288" fill="none" extrusionOk="0">
                        <a:moveTo>
                          <a:pt x="0" y="0"/>
                        </a:moveTo>
                        <a:cubicBezTo>
                          <a:pt x="374185" y="-35705"/>
                          <a:pt x="463194" y="-12512"/>
                          <a:pt x="795438" y="0"/>
                        </a:cubicBezTo>
                        <a:cubicBezTo>
                          <a:pt x="1127682" y="12512"/>
                          <a:pt x="1195311" y="12177"/>
                          <a:pt x="1395505" y="0"/>
                        </a:cubicBezTo>
                        <a:cubicBezTo>
                          <a:pt x="1595699" y="-12177"/>
                          <a:pt x="1778380" y="24733"/>
                          <a:pt x="2093258" y="0"/>
                        </a:cubicBezTo>
                        <a:cubicBezTo>
                          <a:pt x="2408136" y="-24733"/>
                          <a:pt x="2624480" y="-5887"/>
                          <a:pt x="2986381" y="0"/>
                        </a:cubicBezTo>
                        <a:cubicBezTo>
                          <a:pt x="3348282" y="5887"/>
                          <a:pt x="3293415" y="23056"/>
                          <a:pt x="3488763" y="0"/>
                        </a:cubicBezTo>
                        <a:cubicBezTo>
                          <a:pt x="3684111" y="-23056"/>
                          <a:pt x="4110003" y="-36158"/>
                          <a:pt x="4284200" y="0"/>
                        </a:cubicBezTo>
                        <a:cubicBezTo>
                          <a:pt x="4458397" y="36158"/>
                          <a:pt x="4569016" y="6522"/>
                          <a:pt x="4786582" y="0"/>
                        </a:cubicBezTo>
                        <a:cubicBezTo>
                          <a:pt x="5004148" y="-6522"/>
                          <a:pt x="5173345" y="17237"/>
                          <a:pt x="5484335" y="0"/>
                        </a:cubicBezTo>
                        <a:cubicBezTo>
                          <a:pt x="5795325" y="-17237"/>
                          <a:pt x="6099939" y="-13271"/>
                          <a:pt x="6279772" y="0"/>
                        </a:cubicBezTo>
                        <a:cubicBezTo>
                          <a:pt x="6459605" y="13271"/>
                          <a:pt x="6534986" y="-14126"/>
                          <a:pt x="6684469" y="0"/>
                        </a:cubicBezTo>
                        <a:cubicBezTo>
                          <a:pt x="6833952" y="14126"/>
                          <a:pt x="6921248" y="13817"/>
                          <a:pt x="7089165" y="0"/>
                        </a:cubicBezTo>
                        <a:cubicBezTo>
                          <a:pt x="7257082" y="-13817"/>
                          <a:pt x="7661989" y="2418"/>
                          <a:pt x="7982289" y="0"/>
                        </a:cubicBezTo>
                        <a:cubicBezTo>
                          <a:pt x="8302589" y="-2418"/>
                          <a:pt x="8442087" y="19134"/>
                          <a:pt x="8680041" y="0"/>
                        </a:cubicBezTo>
                        <a:cubicBezTo>
                          <a:pt x="8917995" y="-19134"/>
                          <a:pt x="8885156" y="-4785"/>
                          <a:pt x="9084738" y="0"/>
                        </a:cubicBezTo>
                        <a:cubicBezTo>
                          <a:pt x="9284320" y="4785"/>
                          <a:pt x="9604866" y="-15227"/>
                          <a:pt x="9768535" y="0"/>
                        </a:cubicBezTo>
                        <a:cubicBezTo>
                          <a:pt x="9767680" y="5972"/>
                          <a:pt x="9768846" y="13600"/>
                          <a:pt x="9768535" y="18288"/>
                        </a:cubicBezTo>
                        <a:cubicBezTo>
                          <a:pt x="9534754" y="18255"/>
                          <a:pt x="9368978" y="21972"/>
                          <a:pt x="9266153" y="18288"/>
                        </a:cubicBezTo>
                        <a:cubicBezTo>
                          <a:pt x="9163328" y="14604"/>
                          <a:pt x="8831440" y="-7977"/>
                          <a:pt x="8568401" y="18288"/>
                        </a:cubicBezTo>
                        <a:cubicBezTo>
                          <a:pt x="8305362" y="44553"/>
                          <a:pt x="7897659" y="5028"/>
                          <a:pt x="7675278" y="18288"/>
                        </a:cubicBezTo>
                        <a:cubicBezTo>
                          <a:pt x="7452897" y="31548"/>
                          <a:pt x="7216280" y="57505"/>
                          <a:pt x="6782154" y="18288"/>
                        </a:cubicBezTo>
                        <a:cubicBezTo>
                          <a:pt x="6348028" y="-20929"/>
                          <a:pt x="6207684" y="54226"/>
                          <a:pt x="5986716" y="18288"/>
                        </a:cubicBezTo>
                        <a:cubicBezTo>
                          <a:pt x="5765748" y="-17650"/>
                          <a:pt x="5438912" y="3273"/>
                          <a:pt x="5191279" y="18288"/>
                        </a:cubicBezTo>
                        <a:cubicBezTo>
                          <a:pt x="4943646" y="33303"/>
                          <a:pt x="4603415" y="24329"/>
                          <a:pt x="4395841" y="18288"/>
                        </a:cubicBezTo>
                        <a:cubicBezTo>
                          <a:pt x="4188267" y="12247"/>
                          <a:pt x="3999617" y="30262"/>
                          <a:pt x="3893459" y="18288"/>
                        </a:cubicBezTo>
                        <a:cubicBezTo>
                          <a:pt x="3787301" y="6314"/>
                          <a:pt x="3267404" y="23297"/>
                          <a:pt x="3000336" y="18288"/>
                        </a:cubicBezTo>
                        <a:cubicBezTo>
                          <a:pt x="2733268" y="13279"/>
                          <a:pt x="2490025" y="-8919"/>
                          <a:pt x="2302583" y="18288"/>
                        </a:cubicBezTo>
                        <a:cubicBezTo>
                          <a:pt x="2115141" y="45495"/>
                          <a:pt x="2079251" y="15661"/>
                          <a:pt x="1897887" y="18288"/>
                        </a:cubicBezTo>
                        <a:cubicBezTo>
                          <a:pt x="1716523" y="20915"/>
                          <a:pt x="1448355" y="29443"/>
                          <a:pt x="1200134" y="18288"/>
                        </a:cubicBezTo>
                        <a:cubicBezTo>
                          <a:pt x="951913" y="7133"/>
                          <a:pt x="836679" y="25248"/>
                          <a:pt x="600067" y="18288"/>
                        </a:cubicBezTo>
                        <a:cubicBezTo>
                          <a:pt x="363455" y="11328"/>
                          <a:pt x="221964" y="44326"/>
                          <a:pt x="0" y="18288"/>
                        </a:cubicBezTo>
                        <a:cubicBezTo>
                          <a:pt x="-535" y="14319"/>
                          <a:pt x="580" y="5503"/>
                          <a:pt x="0" y="0"/>
                        </a:cubicBezTo>
                        <a:close/>
                      </a:path>
                      <a:path w="9768535" h="18288" stroke="0" extrusionOk="0">
                        <a:moveTo>
                          <a:pt x="0" y="0"/>
                        </a:moveTo>
                        <a:cubicBezTo>
                          <a:pt x="142414" y="-25938"/>
                          <a:pt x="436378" y="25742"/>
                          <a:pt x="600067" y="0"/>
                        </a:cubicBezTo>
                        <a:cubicBezTo>
                          <a:pt x="763756" y="-25742"/>
                          <a:pt x="810082" y="-3403"/>
                          <a:pt x="1004764" y="0"/>
                        </a:cubicBezTo>
                        <a:cubicBezTo>
                          <a:pt x="1199446" y="3403"/>
                          <a:pt x="1705441" y="-23383"/>
                          <a:pt x="1897887" y="0"/>
                        </a:cubicBezTo>
                        <a:cubicBezTo>
                          <a:pt x="2090333" y="23383"/>
                          <a:pt x="2212649" y="-21383"/>
                          <a:pt x="2497954" y="0"/>
                        </a:cubicBezTo>
                        <a:cubicBezTo>
                          <a:pt x="2783259" y="21383"/>
                          <a:pt x="2915807" y="-8916"/>
                          <a:pt x="3098021" y="0"/>
                        </a:cubicBezTo>
                        <a:cubicBezTo>
                          <a:pt x="3280235" y="8916"/>
                          <a:pt x="3743978" y="31965"/>
                          <a:pt x="3991144" y="0"/>
                        </a:cubicBezTo>
                        <a:cubicBezTo>
                          <a:pt x="4238310" y="-31965"/>
                          <a:pt x="4339410" y="7846"/>
                          <a:pt x="4493526" y="0"/>
                        </a:cubicBezTo>
                        <a:cubicBezTo>
                          <a:pt x="4647642" y="-7846"/>
                          <a:pt x="5068550" y="-9654"/>
                          <a:pt x="5386649" y="0"/>
                        </a:cubicBezTo>
                        <a:cubicBezTo>
                          <a:pt x="5704748" y="9654"/>
                          <a:pt x="6070132" y="-8146"/>
                          <a:pt x="6279773" y="0"/>
                        </a:cubicBezTo>
                        <a:cubicBezTo>
                          <a:pt x="6489414" y="8146"/>
                          <a:pt x="6820241" y="28795"/>
                          <a:pt x="6977525" y="0"/>
                        </a:cubicBezTo>
                        <a:cubicBezTo>
                          <a:pt x="7134809" y="-28795"/>
                          <a:pt x="7607118" y="27331"/>
                          <a:pt x="7870648" y="0"/>
                        </a:cubicBezTo>
                        <a:cubicBezTo>
                          <a:pt x="8134178" y="-27331"/>
                          <a:pt x="8201660" y="8018"/>
                          <a:pt x="8470715" y="0"/>
                        </a:cubicBezTo>
                        <a:cubicBezTo>
                          <a:pt x="8739770" y="-8018"/>
                          <a:pt x="8882205" y="23250"/>
                          <a:pt x="9070783" y="0"/>
                        </a:cubicBezTo>
                        <a:cubicBezTo>
                          <a:pt x="9259361" y="-23250"/>
                          <a:pt x="9470845" y="-15314"/>
                          <a:pt x="9768535" y="0"/>
                        </a:cubicBezTo>
                        <a:cubicBezTo>
                          <a:pt x="9768424" y="5202"/>
                          <a:pt x="9769373" y="11043"/>
                          <a:pt x="9768535" y="18288"/>
                        </a:cubicBezTo>
                        <a:cubicBezTo>
                          <a:pt x="9619220" y="39925"/>
                          <a:pt x="9290992" y="-10413"/>
                          <a:pt x="9070783" y="18288"/>
                        </a:cubicBezTo>
                        <a:cubicBezTo>
                          <a:pt x="8850574" y="46989"/>
                          <a:pt x="8445630" y="-24628"/>
                          <a:pt x="8177659" y="18288"/>
                        </a:cubicBezTo>
                        <a:cubicBezTo>
                          <a:pt x="7909688" y="61204"/>
                          <a:pt x="7741873" y="40385"/>
                          <a:pt x="7479907" y="18288"/>
                        </a:cubicBezTo>
                        <a:cubicBezTo>
                          <a:pt x="7217941" y="-3809"/>
                          <a:pt x="7257584" y="36066"/>
                          <a:pt x="7075210" y="18288"/>
                        </a:cubicBezTo>
                        <a:cubicBezTo>
                          <a:pt x="6892836" y="510"/>
                          <a:pt x="6716498" y="28851"/>
                          <a:pt x="6572829" y="18288"/>
                        </a:cubicBezTo>
                        <a:cubicBezTo>
                          <a:pt x="6429160" y="7725"/>
                          <a:pt x="5995218" y="-6783"/>
                          <a:pt x="5679705" y="18288"/>
                        </a:cubicBezTo>
                        <a:cubicBezTo>
                          <a:pt x="5364192" y="43359"/>
                          <a:pt x="5244382" y="9372"/>
                          <a:pt x="4981953" y="18288"/>
                        </a:cubicBezTo>
                        <a:cubicBezTo>
                          <a:pt x="4719524" y="27204"/>
                          <a:pt x="4669597" y="27174"/>
                          <a:pt x="4479571" y="18288"/>
                        </a:cubicBezTo>
                        <a:cubicBezTo>
                          <a:pt x="4289545" y="9402"/>
                          <a:pt x="4089315" y="-11058"/>
                          <a:pt x="3781819" y="18288"/>
                        </a:cubicBezTo>
                        <a:cubicBezTo>
                          <a:pt x="3474323" y="47634"/>
                          <a:pt x="3531116" y="-1059"/>
                          <a:pt x="3377122" y="18288"/>
                        </a:cubicBezTo>
                        <a:cubicBezTo>
                          <a:pt x="3223128" y="37635"/>
                          <a:pt x="3090696" y="8034"/>
                          <a:pt x="2972426" y="18288"/>
                        </a:cubicBezTo>
                        <a:cubicBezTo>
                          <a:pt x="2854156" y="28542"/>
                          <a:pt x="2420451" y="-5510"/>
                          <a:pt x="2274673" y="18288"/>
                        </a:cubicBezTo>
                        <a:cubicBezTo>
                          <a:pt x="2128895" y="42086"/>
                          <a:pt x="2014859" y="18143"/>
                          <a:pt x="1772291" y="18288"/>
                        </a:cubicBezTo>
                        <a:cubicBezTo>
                          <a:pt x="1529723" y="18433"/>
                          <a:pt x="1235111" y="12502"/>
                          <a:pt x="976854" y="18288"/>
                        </a:cubicBezTo>
                        <a:cubicBezTo>
                          <a:pt x="718597" y="24074"/>
                          <a:pt x="220445" y="18480"/>
                          <a:pt x="0" y="18288"/>
                        </a:cubicBezTo>
                        <a:cubicBezTo>
                          <a:pt x="-284" y="13526"/>
                          <a:pt x="19" y="566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A59B1-9FE4-7D29-EB02-40FC6C4F7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80" y="1929384"/>
            <a:ext cx="946404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1" dirty="0"/>
              <a:t>Heb 12:28-29 </a:t>
            </a:r>
            <a:r>
              <a:rPr lang="en-US" sz="2800" dirty="0"/>
              <a:t>“</a:t>
            </a:r>
            <a:r>
              <a:rPr lang="en-US" sz="2800" baseline="30000" dirty="0"/>
              <a:t>28 </a:t>
            </a:r>
            <a:r>
              <a:rPr lang="en-US" sz="2800" dirty="0"/>
              <a:t>Therefore, since we are receiving a kingdom which cannot be shaken, let us have grace, by which we may serve God acceptably with reverence and godly fear. </a:t>
            </a:r>
            <a:r>
              <a:rPr lang="en-US" sz="2800" baseline="30000" dirty="0"/>
              <a:t>29 </a:t>
            </a:r>
            <a:r>
              <a:rPr lang="en-US" sz="2800" dirty="0"/>
              <a:t>For our God </a:t>
            </a:r>
            <a:r>
              <a:rPr lang="en-US" sz="2800" i="1" dirty="0"/>
              <a:t>is</a:t>
            </a:r>
            <a:r>
              <a:rPr lang="en-US" sz="2800" dirty="0"/>
              <a:t> a consuming fire.</a:t>
            </a:r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0327890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00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CBD331-6CC5-58BD-2C4A-95B014064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0" y="365125"/>
            <a:ext cx="9464040" cy="1325563"/>
          </a:xfrm>
        </p:spPr>
        <p:txBody>
          <a:bodyPr>
            <a:normAutofit/>
          </a:bodyPr>
          <a:lstStyle/>
          <a:p>
            <a:r>
              <a:rPr lang="en-US" sz="5100" dirty="0"/>
              <a:t>Logical Conclusion 1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132" y="1677373"/>
            <a:ext cx="9768535" cy="18288"/>
          </a:xfrm>
          <a:custGeom>
            <a:avLst/>
            <a:gdLst>
              <a:gd name="connsiteX0" fmla="*/ 0 w 9768535"/>
              <a:gd name="connsiteY0" fmla="*/ 0 h 18288"/>
              <a:gd name="connsiteX1" fmla="*/ 795438 w 9768535"/>
              <a:gd name="connsiteY1" fmla="*/ 0 h 18288"/>
              <a:gd name="connsiteX2" fmla="*/ 1395505 w 9768535"/>
              <a:gd name="connsiteY2" fmla="*/ 0 h 18288"/>
              <a:gd name="connsiteX3" fmla="*/ 2093258 w 9768535"/>
              <a:gd name="connsiteY3" fmla="*/ 0 h 18288"/>
              <a:gd name="connsiteX4" fmla="*/ 2986381 w 9768535"/>
              <a:gd name="connsiteY4" fmla="*/ 0 h 18288"/>
              <a:gd name="connsiteX5" fmla="*/ 3488763 w 9768535"/>
              <a:gd name="connsiteY5" fmla="*/ 0 h 18288"/>
              <a:gd name="connsiteX6" fmla="*/ 4284200 w 9768535"/>
              <a:gd name="connsiteY6" fmla="*/ 0 h 18288"/>
              <a:gd name="connsiteX7" fmla="*/ 4786582 w 9768535"/>
              <a:gd name="connsiteY7" fmla="*/ 0 h 18288"/>
              <a:gd name="connsiteX8" fmla="*/ 5484335 w 9768535"/>
              <a:gd name="connsiteY8" fmla="*/ 0 h 18288"/>
              <a:gd name="connsiteX9" fmla="*/ 6279772 w 9768535"/>
              <a:gd name="connsiteY9" fmla="*/ 0 h 18288"/>
              <a:gd name="connsiteX10" fmla="*/ 6684469 w 9768535"/>
              <a:gd name="connsiteY10" fmla="*/ 0 h 18288"/>
              <a:gd name="connsiteX11" fmla="*/ 7089165 w 9768535"/>
              <a:gd name="connsiteY11" fmla="*/ 0 h 18288"/>
              <a:gd name="connsiteX12" fmla="*/ 7982289 w 9768535"/>
              <a:gd name="connsiteY12" fmla="*/ 0 h 18288"/>
              <a:gd name="connsiteX13" fmla="*/ 8680041 w 9768535"/>
              <a:gd name="connsiteY13" fmla="*/ 0 h 18288"/>
              <a:gd name="connsiteX14" fmla="*/ 9084738 w 9768535"/>
              <a:gd name="connsiteY14" fmla="*/ 0 h 18288"/>
              <a:gd name="connsiteX15" fmla="*/ 9768535 w 9768535"/>
              <a:gd name="connsiteY15" fmla="*/ 0 h 18288"/>
              <a:gd name="connsiteX16" fmla="*/ 9768535 w 9768535"/>
              <a:gd name="connsiteY16" fmla="*/ 18288 h 18288"/>
              <a:gd name="connsiteX17" fmla="*/ 9266153 w 9768535"/>
              <a:gd name="connsiteY17" fmla="*/ 18288 h 18288"/>
              <a:gd name="connsiteX18" fmla="*/ 8568401 w 9768535"/>
              <a:gd name="connsiteY18" fmla="*/ 18288 h 18288"/>
              <a:gd name="connsiteX19" fmla="*/ 7675278 w 9768535"/>
              <a:gd name="connsiteY19" fmla="*/ 18288 h 18288"/>
              <a:gd name="connsiteX20" fmla="*/ 6782154 w 9768535"/>
              <a:gd name="connsiteY20" fmla="*/ 18288 h 18288"/>
              <a:gd name="connsiteX21" fmla="*/ 5986716 w 9768535"/>
              <a:gd name="connsiteY21" fmla="*/ 18288 h 18288"/>
              <a:gd name="connsiteX22" fmla="*/ 5191279 w 9768535"/>
              <a:gd name="connsiteY22" fmla="*/ 18288 h 18288"/>
              <a:gd name="connsiteX23" fmla="*/ 4395841 w 9768535"/>
              <a:gd name="connsiteY23" fmla="*/ 18288 h 18288"/>
              <a:gd name="connsiteX24" fmla="*/ 3893459 w 9768535"/>
              <a:gd name="connsiteY24" fmla="*/ 18288 h 18288"/>
              <a:gd name="connsiteX25" fmla="*/ 3000336 w 9768535"/>
              <a:gd name="connsiteY25" fmla="*/ 18288 h 18288"/>
              <a:gd name="connsiteX26" fmla="*/ 2302583 w 9768535"/>
              <a:gd name="connsiteY26" fmla="*/ 18288 h 18288"/>
              <a:gd name="connsiteX27" fmla="*/ 1897887 w 9768535"/>
              <a:gd name="connsiteY27" fmla="*/ 18288 h 18288"/>
              <a:gd name="connsiteX28" fmla="*/ 1200134 w 9768535"/>
              <a:gd name="connsiteY28" fmla="*/ 18288 h 18288"/>
              <a:gd name="connsiteX29" fmla="*/ 600067 w 9768535"/>
              <a:gd name="connsiteY29" fmla="*/ 18288 h 18288"/>
              <a:gd name="connsiteX30" fmla="*/ 0 w 9768535"/>
              <a:gd name="connsiteY30" fmla="*/ 18288 h 18288"/>
              <a:gd name="connsiteX31" fmla="*/ 0 w 9768535"/>
              <a:gd name="connsiteY31" fmla="*/ 0 h 18288"/>
              <a:gd name="connsiteX0" fmla="*/ 0 w 9768535"/>
              <a:gd name="connsiteY0" fmla="*/ 0 h 18288"/>
              <a:gd name="connsiteX1" fmla="*/ 600067 w 9768535"/>
              <a:gd name="connsiteY1" fmla="*/ 0 h 18288"/>
              <a:gd name="connsiteX2" fmla="*/ 1004764 w 9768535"/>
              <a:gd name="connsiteY2" fmla="*/ 0 h 18288"/>
              <a:gd name="connsiteX3" fmla="*/ 1897887 w 9768535"/>
              <a:gd name="connsiteY3" fmla="*/ 0 h 18288"/>
              <a:gd name="connsiteX4" fmla="*/ 2497954 w 9768535"/>
              <a:gd name="connsiteY4" fmla="*/ 0 h 18288"/>
              <a:gd name="connsiteX5" fmla="*/ 3098021 w 9768535"/>
              <a:gd name="connsiteY5" fmla="*/ 0 h 18288"/>
              <a:gd name="connsiteX6" fmla="*/ 3991144 w 9768535"/>
              <a:gd name="connsiteY6" fmla="*/ 0 h 18288"/>
              <a:gd name="connsiteX7" fmla="*/ 4493526 w 9768535"/>
              <a:gd name="connsiteY7" fmla="*/ 0 h 18288"/>
              <a:gd name="connsiteX8" fmla="*/ 5386649 w 9768535"/>
              <a:gd name="connsiteY8" fmla="*/ 0 h 18288"/>
              <a:gd name="connsiteX9" fmla="*/ 6279773 w 9768535"/>
              <a:gd name="connsiteY9" fmla="*/ 0 h 18288"/>
              <a:gd name="connsiteX10" fmla="*/ 6977525 w 9768535"/>
              <a:gd name="connsiteY10" fmla="*/ 0 h 18288"/>
              <a:gd name="connsiteX11" fmla="*/ 7870648 w 9768535"/>
              <a:gd name="connsiteY11" fmla="*/ 0 h 18288"/>
              <a:gd name="connsiteX12" fmla="*/ 8470715 w 9768535"/>
              <a:gd name="connsiteY12" fmla="*/ 0 h 18288"/>
              <a:gd name="connsiteX13" fmla="*/ 9070783 w 9768535"/>
              <a:gd name="connsiteY13" fmla="*/ 0 h 18288"/>
              <a:gd name="connsiteX14" fmla="*/ 9768535 w 9768535"/>
              <a:gd name="connsiteY14" fmla="*/ 0 h 18288"/>
              <a:gd name="connsiteX15" fmla="*/ 9768535 w 9768535"/>
              <a:gd name="connsiteY15" fmla="*/ 18288 h 18288"/>
              <a:gd name="connsiteX16" fmla="*/ 9070783 w 9768535"/>
              <a:gd name="connsiteY16" fmla="*/ 18288 h 18288"/>
              <a:gd name="connsiteX17" fmla="*/ 8177659 w 9768535"/>
              <a:gd name="connsiteY17" fmla="*/ 18288 h 18288"/>
              <a:gd name="connsiteX18" fmla="*/ 7479907 w 9768535"/>
              <a:gd name="connsiteY18" fmla="*/ 18288 h 18288"/>
              <a:gd name="connsiteX19" fmla="*/ 7075210 w 9768535"/>
              <a:gd name="connsiteY19" fmla="*/ 18288 h 18288"/>
              <a:gd name="connsiteX20" fmla="*/ 6572829 w 9768535"/>
              <a:gd name="connsiteY20" fmla="*/ 18288 h 18288"/>
              <a:gd name="connsiteX21" fmla="*/ 5679705 w 9768535"/>
              <a:gd name="connsiteY21" fmla="*/ 18288 h 18288"/>
              <a:gd name="connsiteX22" fmla="*/ 4981953 w 9768535"/>
              <a:gd name="connsiteY22" fmla="*/ 18288 h 18288"/>
              <a:gd name="connsiteX23" fmla="*/ 4479571 w 9768535"/>
              <a:gd name="connsiteY23" fmla="*/ 18288 h 18288"/>
              <a:gd name="connsiteX24" fmla="*/ 3781819 w 9768535"/>
              <a:gd name="connsiteY24" fmla="*/ 18288 h 18288"/>
              <a:gd name="connsiteX25" fmla="*/ 3377122 w 9768535"/>
              <a:gd name="connsiteY25" fmla="*/ 18288 h 18288"/>
              <a:gd name="connsiteX26" fmla="*/ 2972426 w 9768535"/>
              <a:gd name="connsiteY26" fmla="*/ 18288 h 18288"/>
              <a:gd name="connsiteX27" fmla="*/ 2274673 w 9768535"/>
              <a:gd name="connsiteY27" fmla="*/ 18288 h 18288"/>
              <a:gd name="connsiteX28" fmla="*/ 1772291 w 9768535"/>
              <a:gd name="connsiteY28" fmla="*/ 18288 h 18288"/>
              <a:gd name="connsiteX29" fmla="*/ 976854 w 9768535"/>
              <a:gd name="connsiteY29" fmla="*/ 18288 h 18288"/>
              <a:gd name="connsiteX30" fmla="*/ 0 w 9768535"/>
              <a:gd name="connsiteY30" fmla="*/ 18288 h 18288"/>
              <a:gd name="connsiteX31" fmla="*/ 0 w 9768535"/>
              <a:gd name="connsiteY3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768535" h="18288" fill="none" extrusionOk="0">
                <a:moveTo>
                  <a:pt x="0" y="0"/>
                </a:moveTo>
                <a:cubicBezTo>
                  <a:pt x="368607" y="-32104"/>
                  <a:pt x="453082" y="-27647"/>
                  <a:pt x="795438" y="0"/>
                </a:cubicBezTo>
                <a:cubicBezTo>
                  <a:pt x="1123282" y="13039"/>
                  <a:pt x="1204543" y="21874"/>
                  <a:pt x="1395505" y="0"/>
                </a:cubicBezTo>
                <a:cubicBezTo>
                  <a:pt x="1591045" y="12978"/>
                  <a:pt x="1784649" y="40848"/>
                  <a:pt x="2093258" y="0"/>
                </a:cubicBezTo>
                <a:cubicBezTo>
                  <a:pt x="2429845" y="-14634"/>
                  <a:pt x="2638269" y="7591"/>
                  <a:pt x="2986381" y="0"/>
                </a:cubicBezTo>
                <a:cubicBezTo>
                  <a:pt x="3349104" y="8774"/>
                  <a:pt x="3298814" y="25329"/>
                  <a:pt x="3488763" y="0"/>
                </a:cubicBezTo>
                <a:cubicBezTo>
                  <a:pt x="3644796" y="-15796"/>
                  <a:pt x="4103708" y="-13102"/>
                  <a:pt x="4284200" y="0"/>
                </a:cubicBezTo>
                <a:cubicBezTo>
                  <a:pt x="4467375" y="21039"/>
                  <a:pt x="4557856" y="22113"/>
                  <a:pt x="4786582" y="0"/>
                </a:cubicBezTo>
                <a:cubicBezTo>
                  <a:pt x="5004394" y="4675"/>
                  <a:pt x="5182979" y="8593"/>
                  <a:pt x="5484335" y="0"/>
                </a:cubicBezTo>
                <a:cubicBezTo>
                  <a:pt x="5787665" y="6679"/>
                  <a:pt x="6129751" y="-3044"/>
                  <a:pt x="6279772" y="0"/>
                </a:cubicBezTo>
                <a:cubicBezTo>
                  <a:pt x="6457217" y="8533"/>
                  <a:pt x="6538567" y="-14808"/>
                  <a:pt x="6684469" y="0"/>
                </a:cubicBezTo>
                <a:cubicBezTo>
                  <a:pt x="6834948" y="10628"/>
                  <a:pt x="6912257" y="-2164"/>
                  <a:pt x="7089165" y="0"/>
                </a:cubicBezTo>
                <a:cubicBezTo>
                  <a:pt x="7260477" y="-43971"/>
                  <a:pt x="7695290" y="73476"/>
                  <a:pt x="7982289" y="0"/>
                </a:cubicBezTo>
                <a:cubicBezTo>
                  <a:pt x="8296814" y="21202"/>
                  <a:pt x="8434197" y="21209"/>
                  <a:pt x="8680041" y="0"/>
                </a:cubicBezTo>
                <a:cubicBezTo>
                  <a:pt x="8916536" y="-14727"/>
                  <a:pt x="8889343" y="2592"/>
                  <a:pt x="9084738" y="0"/>
                </a:cubicBezTo>
                <a:cubicBezTo>
                  <a:pt x="9299155" y="18917"/>
                  <a:pt x="9614436" y="-23096"/>
                  <a:pt x="9768535" y="0"/>
                </a:cubicBezTo>
                <a:cubicBezTo>
                  <a:pt x="9767707" y="5185"/>
                  <a:pt x="9768666" y="13267"/>
                  <a:pt x="9768535" y="18288"/>
                </a:cubicBezTo>
                <a:cubicBezTo>
                  <a:pt x="9636703" y="13122"/>
                  <a:pt x="9490541" y="8984"/>
                  <a:pt x="9266153" y="18288"/>
                </a:cubicBezTo>
                <a:cubicBezTo>
                  <a:pt x="9123894" y="31877"/>
                  <a:pt x="8820309" y="-20942"/>
                  <a:pt x="8568401" y="18288"/>
                </a:cubicBezTo>
                <a:cubicBezTo>
                  <a:pt x="8306116" y="34998"/>
                  <a:pt x="7878748" y="32495"/>
                  <a:pt x="7675278" y="18288"/>
                </a:cubicBezTo>
                <a:cubicBezTo>
                  <a:pt x="7433207" y="80703"/>
                  <a:pt x="7191517" y="63455"/>
                  <a:pt x="6782154" y="18288"/>
                </a:cubicBezTo>
                <a:cubicBezTo>
                  <a:pt x="6360893" y="14358"/>
                  <a:pt x="6195400" y="52094"/>
                  <a:pt x="5986716" y="18288"/>
                </a:cubicBezTo>
                <a:cubicBezTo>
                  <a:pt x="5763485" y="-76281"/>
                  <a:pt x="5443390" y="-5300"/>
                  <a:pt x="5191279" y="18288"/>
                </a:cubicBezTo>
                <a:cubicBezTo>
                  <a:pt x="4973062" y="2707"/>
                  <a:pt x="4641970" y="-2225"/>
                  <a:pt x="4395841" y="18288"/>
                </a:cubicBezTo>
                <a:cubicBezTo>
                  <a:pt x="4201602" y="967"/>
                  <a:pt x="4002137" y="44486"/>
                  <a:pt x="3893459" y="18288"/>
                </a:cubicBezTo>
                <a:cubicBezTo>
                  <a:pt x="3793306" y="692"/>
                  <a:pt x="3329531" y="27117"/>
                  <a:pt x="3000336" y="18288"/>
                </a:cubicBezTo>
                <a:cubicBezTo>
                  <a:pt x="2730246" y="-24183"/>
                  <a:pt x="2471319" y="-6865"/>
                  <a:pt x="2302583" y="18288"/>
                </a:cubicBezTo>
                <a:cubicBezTo>
                  <a:pt x="2120998" y="52633"/>
                  <a:pt x="2078642" y="17145"/>
                  <a:pt x="1897887" y="18288"/>
                </a:cubicBezTo>
                <a:cubicBezTo>
                  <a:pt x="1758737" y="6089"/>
                  <a:pt x="1472209" y="-27792"/>
                  <a:pt x="1200134" y="18288"/>
                </a:cubicBezTo>
                <a:cubicBezTo>
                  <a:pt x="963458" y="12229"/>
                  <a:pt x="838263" y="22761"/>
                  <a:pt x="600067" y="18288"/>
                </a:cubicBezTo>
                <a:cubicBezTo>
                  <a:pt x="381823" y="5202"/>
                  <a:pt x="248319" y="49041"/>
                  <a:pt x="0" y="18288"/>
                </a:cubicBezTo>
                <a:cubicBezTo>
                  <a:pt x="-478" y="15053"/>
                  <a:pt x="-113" y="5243"/>
                  <a:pt x="0" y="0"/>
                </a:cubicBezTo>
                <a:close/>
              </a:path>
              <a:path w="9768535" h="18288" stroke="0" extrusionOk="0">
                <a:moveTo>
                  <a:pt x="0" y="0"/>
                </a:moveTo>
                <a:cubicBezTo>
                  <a:pt x="177949" y="-28280"/>
                  <a:pt x="435612" y="-7018"/>
                  <a:pt x="600067" y="0"/>
                </a:cubicBezTo>
                <a:cubicBezTo>
                  <a:pt x="773512" y="-32819"/>
                  <a:pt x="815082" y="6640"/>
                  <a:pt x="1004764" y="0"/>
                </a:cubicBezTo>
                <a:cubicBezTo>
                  <a:pt x="1244586" y="2419"/>
                  <a:pt x="1709584" y="-27631"/>
                  <a:pt x="1897887" y="0"/>
                </a:cubicBezTo>
                <a:cubicBezTo>
                  <a:pt x="2096141" y="9787"/>
                  <a:pt x="2231934" y="-12659"/>
                  <a:pt x="2497954" y="0"/>
                </a:cubicBezTo>
                <a:cubicBezTo>
                  <a:pt x="2787610" y="17615"/>
                  <a:pt x="2935238" y="-2079"/>
                  <a:pt x="3098021" y="0"/>
                </a:cubicBezTo>
                <a:cubicBezTo>
                  <a:pt x="3287144" y="-32112"/>
                  <a:pt x="3737160" y="16912"/>
                  <a:pt x="3991144" y="0"/>
                </a:cubicBezTo>
                <a:cubicBezTo>
                  <a:pt x="4241392" y="-8834"/>
                  <a:pt x="4335946" y="7017"/>
                  <a:pt x="4493526" y="0"/>
                </a:cubicBezTo>
                <a:cubicBezTo>
                  <a:pt x="4645206" y="-74160"/>
                  <a:pt x="5022464" y="-49623"/>
                  <a:pt x="5386649" y="0"/>
                </a:cubicBezTo>
                <a:cubicBezTo>
                  <a:pt x="5671981" y="48230"/>
                  <a:pt x="6107397" y="14194"/>
                  <a:pt x="6279773" y="0"/>
                </a:cubicBezTo>
                <a:cubicBezTo>
                  <a:pt x="6508380" y="5414"/>
                  <a:pt x="6845980" y="39957"/>
                  <a:pt x="6977525" y="0"/>
                </a:cubicBezTo>
                <a:cubicBezTo>
                  <a:pt x="7183958" y="2940"/>
                  <a:pt x="7593163" y="69457"/>
                  <a:pt x="7870648" y="0"/>
                </a:cubicBezTo>
                <a:cubicBezTo>
                  <a:pt x="8138424" y="-29757"/>
                  <a:pt x="8186255" y="797"/>
                  <a:pt x="8470715" y="0"/>
                </a:cubicBezTo>
                <a:cubicBezTo>
                  <a:pt x="8735772" y="-14360"/>
                  <a:pt x="8881679" y="27132"/>
                  <a:pt x="9070783" y="0"/>
                </a:cubicBezTo>
                <a:cubicBezTo>
                  <a:pt x="9282518" y="-3994"/>
                  <a:pt x="9480926" y="-59239"/>
                  <a:pt x="9768535" y="0"/>
                </a:cubicBezTo>
                <a:cubicBezTo>
                  <a:pt x="9768686" y="4730"/>
                  <a:pt x="9770097" y="11210"/>
                  <a:pt x="9768535" y="18288"/>
                </a:cubicBezTo>
                <a:cubicBezTo>
                  <a:pt x="9588082" y="58809"/>
                  <a:pt x="9272408" y="22487"/>
                  <a:pt x="9070783" y="18288"/>
                </a:cubicBezTo>
                <a:cubicBezTo>
                  <a:pt x="8888663" y="54007"/>
                  <a:pt x="8451724" y="-27559"/>
                  <a:pt x="8177659" y="18288"/>
                </a:cubicBezTo>
                <a:cubicBezTo>
                  <a:pt x="7906582" y="56670"/>
                  <a:pt x="7734826" y="57583"/>
                  <a:pt x="7479907" y="18288"/>
                </a:cubicBezTo>
                <a:cubicBezTo>
                  <a:pt x="7219774" y="-1490"/>
                  <a:pt x="7255933" y="36283"/>
                  <a:pt x="7075210" y="18288"/>
                </a:cubicBezTo>
                <a:cubicBezTo>
                  <a:pt x="6893707" y="11003"/>
                  <a:pt x="6702653" y="31290"/>
                  <a:pt x="6572829" y="18288"/>
                </a:cubicBezTo>
                <a:cubicBezTo>
                  <a:pt x="6410643" y="84196"/>
                  <a:pt x="5926095" y="-23207"/>
                  <a:pt x="5679705" y="18288"/>
                </a:cubicBezTo>
                <a:cubicBezTo>
                  <a:pt x="5339464" y="57338"/>
                  <a:pt x="5249996" y="-9563"/>
                  <a:pt x="4981953" y="18288"/>
                </a:cubicBezTo>
                <a:cubicBezTo>
                  <a:pt x="4714815" y="24433"/>
                  <a:pt x="4670769" y="32281"/>
                  <a:pt x="4479571" y="18288"/>
                </a:cubicBezTo>
                <a:cubicBezTo>
                  <a:pt x="4301608" y="42615"/>
                  <a:pt x="4127652" y="-29953"/>
                  <a:pt x="3781819" y="18288"/>
                </a:cubicBezTo>
                <a:cubicBezTo>
                  <a:pt x="3472782" y="64681"/>
                  <a:pt x="3539119" y="10276"/>
                  <a:pt x="3377122" y="18288"/>
                </a:cubicBezTo>
                <a:cubicBezTo>
                  <a:pt x="3225276" y="35526"/>
                  <a:pt x="3064982" y="17291"/>
                  <a:pt x="2972426" y="18288"/>
                </a:cubicBezTo>
                <a:cubicBezTo>
                  <a:pt x="2864149" y="30616"/>
                  <a:pt x="2445619" y="12270"/>
                  <a:pt x="2274673" y="18288"/>
                </a:cubicBezTo>
                <a:cubicBezTo>
                  <a:pt x="2138629" y="33979"/>
                  <a:pt x="2025813" y="43718"/>
                  <a:pt x="1772291" y="18288"/>
                </a:cubicBezTo>
                <a:cubicBezTo>
                  <a:pt x="1551257" y="21705"/>
                  <a:pt x="1266249" y="31954"/>
                  <a:pt x="976854" y="18288"/>
                </a:cubicBezTo>
                <a:cubicBezTo>
                  <a:pt x="733675" y="12982"/>
                  <a:pt x="274554" y="15621"/>
                  <a:pt x="0" y="18288"/>
                </a:cubicBezTo>
                <a:cubicBezTo>
                  <a:pt x="-136" y="13172"/>
                  <a:pt x="1085" y="5072"/>
                  <a:pt x="0" y="0"/>
                </a:cubicBezTo>
                <a:close/>
              </a:path>
              <a:path w="9768535" h="18288" fill="none" stroke="0" extrusionOk="0">
                <a:moveTo>
                  <a:pt x="0" y="0"/>
                </a:moveTo>
                <a:cubicBezTo>
                  <a:pt x="360152" y="-44361"/>
                  <a:pt x="454664" y="-9310"/>
                  <a:pt x="795438" y="0"/>
                </a:cubicBezTo>
                <a:cubicBezTo>
                  <a:pt x="1134212" y="13887"/>
                  <a:pt x="1178517" y="12711"/>
                  <a:pt x="1395505" y="0"/>
                </a:cubicBezTo>
                <a:cubicBezTo>
                  <a:pt x="1567725" y="15142"/>
                  <a:pt x="1773092" y="53959"/>
                  <a:pt x="2093258" y="0"/>
                </a:cubicBezTo>
                <a:cubicBezTo>
                  <a:pt x="2397863" y="-30353"/>
                  <a:pt x="2634065" y="-1307"/>
                  <a:pt x="2986381" y="0"/>
                </a:cubicBezTo>
                <a:cubicBezTo>
                  <a:pt x="3360667" y="7356"/>
                  <a:pt x="3294990" y="19814"/>
                  <a:pt x="3488763" y="0"/>
                </a:cubicBezTo>
                <a:cubicBezTo>
                  <a:pt x="3675223" y="-24417"/>
                  <a:pt x="4085083" y="-12696"/>
                  <a:pt x="4284200" y="0"/>
                </a:cubicBezTo>
                <a:cubicBezTo>
                  <a:pt x="4456721" y="20172"/>
                  <a:pt x="4563955" y="13556"/>
                  <a:pt x="4786582" y="0"/>
                </a:cubicBezTo>
                <a:cubicBezTo>
                  <a:pt x="5036316" y="11487"/>
                  <a:pt x="5179031" y="18604"/>
                  <a:pt x="5484335" y="0"/>
                </a:cubicBezTo>
                <a:cubicBezTo>
                  <a:pt x="5775170" y="-20497"/>
                  <a:pt x="6108923" y="-5924"/>
                  <a:pt x="6279772" y="0"/>
                </a:cubicBezTo>
                <a:cubicBezTo>
                  <a:pt x="6470388" y="29322"/>
                  <a:pt x="6536375" y="260"/>
                  <a:pt x="6684469" y="0"/>
                </a:cubicBezTo>
                <a:cubicBezTo>
                  <a:pt x="6837034" y="18873"/>
                  <a:pt x="6926170" y="19846"/>
                  <a:pt x="7089165" y="0"/>
                </a:cubicBezTo>
                <a:cubicBezTo>
                  <a:pt x="7293120" y="-45370"/>
                  <a:pt x="7674097" y="-54536"/>
                  <a:pt x="7982289" y="0"/>
                </a:cubicBezTo>
                <a:cubicBezTo>
                  <a:pt x="8285911" y="321"/>
                  <a:pt x="8428032" y="9436"/>
                  <a:pt x="8680041" y="0"/>
                </a:cubicBezTo>
                <a:cubicBezTo>
                  <a:pt x="8914800" y="-19361"/>
                  <a:pt x="8883361" y="-8444"/>
                  <a:pt x="9084738" y="0"/>
                </a:cubicBezTo>
                <a:cubicBezTo>
                  <a:pt x="9284863" y="-2559"/>
                  <a:pt x="9583566" y="-2790"/>
                  <a:pt x="9768535" y="0"/>
                </a:cubicBezTo>
                <a:cubicBezTo>
                  <a:pt x="9767388" y="6495"/>
                  <a:pt x="9769309" y="13944"/>
                  <a:pt x="9768535" y="18288"/>
                </a:cubicBezTo>
                <a:cubicBezTo>
                  <a:pt x="9539062" y="3236"/>
                  <a:pt x="9426899" y="-4043"/>
                  <a:pt x="9266153" y="18288"/>
                </a:cubicBezTo>
                <a:cubicBezTo>
                  <a:pt x="9205113" y="5762"/>
                  <a:pt x="8835642" y="31927"/>
                  <a:pt x="8568401" y="18288"/>
                </a:cubicBezTo>
                <a:cubicBezTo>
                  <a:pt x="8346406" y="30747"/>
                  <a:pt x="7896218" y="-33841"/>
                  <a:pt x="7675278" y="18288"/>
                </a:cubicBezTo>
                <a:cubicBezTo>
                  <a:pt x="7483155" y="37857"/>
                  <a:pt x="7205992" y="70328"/>
                  <a:pt x="6782154" y="18288"/>
                </a:cubicBezTo>
                <a:cubicBezTo>
                  <a:pt x="6353408" y="-37476"/>
                  <a:pt x="6222999" y="70785"/>
                  <a:pt x="5986716" y="18288"/>
                </a:cubicBezTo>
                <a:cubicBezTo>
                  <a:pt x="5775379" y="12816"/>
                  <a:pt x="5472652" y="15082"/>
                  <a:pt x="5191279" y="18288"/>
                </a:cubicBezTo>
                <a:cubicBezTo>
                  <a:pt x="4945414" y="39259"/>
                  <a:pt x="4620739" y="19236"/>
                  <a:pt x="4395841" y="18288"/>
                </a:cubicBezTo>
                <a:cubicBezTo>
                  <a:pt x="4199951" y="9684"/>
                  <a:pt x="4009158" y="38123"/>
                  <a:pt x="3893459" y="18288"/>
                </a:cubicBezTo>
                <a:cubicBezTo>
                  <a:pt x="3778786" y="3398"/>
                  <a:pt x="3243519" y="47474"/>
                  <a:pt x="3000336" y="18288"/>
                </a:cubicBezTo>
                <a:cubicBezTo>
                  <a:pt x="2728408" y="23680"/>
                  <a:pt x="2509132" y="-31737"/>
                  <a:pt x="2302583" y="18288"/>
                </a:cubicBezTo>
                <a:cubicBezTo>
                  <a:pt x="2117115" y="47325"/>
                  <a:pt x="2084331" y="12624"/>
                  <a:pt x="1897887" y="18288"/>
                </a:cubicBezTo>
                <a:cubicBezTo>
                  <a:pt x="1711006" y="69932"/>
                  <a:pt x="1450256" y="21148"/>
                  <a:pt x="1200134" y="18288"/>
                </a:cubicBezTo>
                <a:cubicBezTo>
                  <a:pt x="931450" y="6474"/>
                  <a:pt x="855751" y="30700"/>
                  <a:pt x="600067" y="18288"/>
                </a:cubicBezTo>
                <a:cubicBezTo>
                  <a:pt x="375879" y="8040"/>
                  <a:pt x="218525" y="68149"/>
                  <a:pt x="0" y="18288"/>
                </a:cubicBezTo>
                <a:cubicBezTo>
                  <a:pt x="-207" y="15184"/>
                  <a:pt x="1527" y="569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768535"/>
                      <a:gd name="connsiteY0" fmla="*/ 0 h 18288"/>
                      <a:gd name="connsiteX1" fmla="*/ 795438 w 9768535"/>
                      <a:gd name="connsiteY1" fmla="*/ 0 h 18288"/>
                      <a:gd name="connsiteX2" fmla="*/ 1395505 w 9768535"/>
                      <a:gd name="connsiteY2" fmla="*/ 0 h 18288"/>
                      <a:gd name="connsiteX3" fmla="*/ 2093258 w 9768535"/>
                      <a:gd name="connsiteY3" fmla="*/ 0 h 18288"/>
                      <a:gd name="connsiteX4" fmla="*/ 2986381 w 9768535"/>
                      <a:gd name="connsiteY4" fmla="*/ 0 h 18288"/>
                      <a:gd name="connsiteX5" fmla="*/ 3488763 w 9768535"/>
                      <a:gd name="connsiteY5" fmla="*/ 0 h 18288"/>
                      <a:gd name="connsiteX6" fmla="*/ 4284200 w 9768535"/>
                      <a:gd name="connsiteY6" fmla="*/ 0 h 18288"/>
                      <a:gd name="connsiteX7" fmla="*/ 4786582 w 9768535"/>
                      <a:gd name="connsiteY7" fmla="*/ 0 h 18288"/>
                      <a:gd name="connsiteX8" fmla="*/ 5484335 w 9768535"/>
                      <a:gd name="connsiteY8" fmla="*/ 0 h 18288"/>
                      <a:gd name="connsiteX9" fmla="*/ 6279772 w 9768535"/>
                      <a:gd name="connsiteY9" fmla="*/ 0 h 18288"/>
                      <a:gd name="connsiteX10" fmla="*/ 6684469 w 9768535"/>
                      <a:gd name="connsiteY10" fmla="*/ 0 h 18288"/>
                      <a:gd name="connsiteX11" fmla="*/ 7089165 w 9768535"/>
                      <a:gd name="connsiteY11" fmla="*/ 0 h 18288"/>
                      <a:gd name="connsiteX12" fmla="*/ 7982289 w 9768535"/>
                      <a:gd name="connsiteY12" fmla="*/ 0 h 18288"/>
                      <a:gd name="connsiteX13" fmla="*/ 8680041 w 9768535"/>
                      <a:gd name="connsiteY13" fmla="*/ 0 h 18288"/>
                      <a:gd name="connsiteX14" fmla="*/ 9084738 w 9768535"/>
                      <a:gd name="connsiteY14" fmla="*/ 0 h 18288"/>
                      <a:gd name="connsiteX15" fmla="*/ 9768535 w 9768535"/>
                      <a:gd name="connsiteY15" fmla="*/ 0 h 18288"/>
                      <a:gd name="connsiteX16" fmla="*/ 9768535 w 9768535"/>
                      <a:gd name="connsiteY16" fmla="*/ 18288 h 18288"/>
                      <a:gd name="connsiteX17" fmla="*/ 9266153 w 9768535"/>
                      <a:gd name="connsiteY17" fmla="*/ 18288 h 18288"/>
                      <a:gd name="connsiteX18" fmla="*/ 8568401 w 9768535"/>
                      <a:gd name="connsiteY18" fmla="*/ 18288 h 18288"/>
                      <a:gd name="connsiteX19" fmla="*/ 7675278 w 9768535"/>
                      <a:gd name="connsiteY19" fmla="*/ 18288 h 18288"/>
                      <a:gd name="connsiteX20" fmla="*/ 6782154 w 9768535"/>
                      <a:gd name="connsiteY20" fmla="*/ 18288 h 18288"/>
                      <a:gd name="connsiteX21" fmla="*/ 5986716 w 9768535"/>
                      <a:gd name="connsiteY21" fmla="*/ 18288 h 18288"/>
                      <a:gd name="connsiteX22" fmla="*/ 5191279 w 9768535"/>
                      <a:gd name="connsiteY22" fmla="*/ 18288 h 18288"/>
                      <a:gd name="connsiteX23" fmla="*/ 4395841 w 9768535"/>
                      <a:gd name="connsiteY23" fmla="*/ 18288 h 18288"/>
                      <a:gd name="connsiteX24" fmla="*/ 3893459 w 9768535"/>
                      <a:gd name="connsiteY24" fmla="*/ 18288 h 18288"/>
                      <a:gd name="connsiteX25" fmla="*/ 3000336 w 9768535"/>
                      <a:gd name="connsiteY25" fmla="*/ 18288 h 18288"/>
                      <a:gd name="connsiteX26" fmla="*/ 2302583 w 9768535"/>
                      <a:gd name="connsiteY26" fmla="*/ 18288 h 18288"/>
                      <a:gd name="connsiteX27" fmla="*/ 1897887 w 9768535"/>
                      <a:gd name="connsiteY27" fmla="*/ 18288 h 18288"/>
                      <a:gd name="connsiteX28" fmla="*/ 1200134 w 9768535"/>
                      <a:gd name="connsiteY28" fmla="*/ 18288 h 18288"/>
                      <a:gd name="connsiteX29" fmla="*/ 600067 w 9768535"/>
                      <a:gd name="connsiteY29" fmla="*/ 18288 h 18288"/>
                      <a:gd name="connsiteX30" fmla="*/ 0 w 9768535"/>
                      <a:gd name="connsiteY30" fmla="*/ 18288 h 18288"/>
                      <a:gd name="connsiteX31" fmla="*/ 0 w 9768535"/>
                      <a:gd name="connsiteY31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9768535" h="18288" fill="none" extrusionOk="0">
                        <a:moveTo>
                          <a:pt x="0" y="0"/>
                        </a:moveTo>
                        <a:cubicBezTo>
                          <a:pt x="374185" y="-35705"/>
                          <a:pt x="463194" y="-12512"/>
                          <a:pt x="795438" y="0"/>
                        </a:cubicBezTo>
                        <a:cubicBezTo>
                          <a:pt x="1127682" y="12512"/>
                          <a:pt x="1195311" y="12177"/>
                          <a:pt x="1395505" y="0"/>
                        </a:cubicBezTo>
                        <a:cubicBezTo>
                          <a:pt x="1595699" y="-12177"/>
                          <a:pt x="1778380" y="24733"/>
                          <a:pt x="2093258" y="0"/>
                        </a:cubicBezTo>
                        <a:cubicBezTo>
                          <a:pt x="2408136" y="-24733"/>
                          <a:pt x="2624480" y="-5887"/>
                          <a:pt x="2986381" y="0"/>
                        </a:cubicBezTo>
                        <a:cubicBezTo>
                          <a:pt x="3348282" y="5887"/>
                          <a:pt x="3293415" y="23056"/>
                          <a:pt x="3488763" y="0"/>
                        </a:cubicBezTo>
                        <a:cubicBezTo>
                          <a:pt x="3684111" y="-23056"/>
                          <a:pt x="4110003" y="-36158"/>
                          <a:pt x="4284200" y="0"/>
                        </a:cubicBezTo>
                        <a:cubicBezTo>
                          <a:pt x="4458397" y="36158"/>
                          <a:pt x="4569016" y="6522"/>
                          <a:pt x="4786582" y="0"/>
                        </a:cubicBezTo>
                        <a:cubicBezTo>
                          <a:pt x="5004148" y="-6522"/>
                          <a:pt x="5173345" y="17237"/>
                          <a:pt x="5484335" y="0"/>
                        </a:cubicBezTo>
                        <a:cubicBezTo>
                          <a:pt x="5795325" y="-17237"/>
                          <a:pt x="6099939" y="-13271"/>
                          <a:pt x="6279772" y="0"/>
                        </a:cubicBezTo>
                        <a:cubicBezTo>
                          <a:pt x="6459605" y="13271"/>
                          <a:pt x="6534986" y="-14126"/>
                          <a:pt x="6684469" y="0"/>
                        </a:cubicBezTo>
                        <a:cubicBezTo>
                          <a:pt x="6833952" y="14126"/>
                          <a:pt x="6921248" y="13817"/>
                          <a:pt x="7089165" y="0"/>
                        </a:cubicBezTo>
                        <a:cubicBezTo>
                          <a:pt x="7257082" y="-13817"/>
                          <a:pt x="7661989" y="2418"/>
                          <a:pt x="7982289" y="0"/>
                        </a:cubicBezTo>
                        <a:cubicBezTo>
                          <a:pt x="8302589" y="-2418"/>
                          <a:pt x="8442087" y="19134"/>
                          <a:pt x="8680041" y="0"/>
                        </a:cubicBezTo>
                        <a:cubicBezTo>
                          <a:pt x="8917995" y="-19134"/>
                          <a:pt x="8885156" y="-4785"/>
                          <a:pt x="9084738" y="0"/>
                        </a:cubicBezTo>
                        <a:cubicBezTo>
                          <a:pt x="9284320" y="4785"/>
                          <a:pt x="9604866" y="-15227"/>
                          <a:pt x="9768535" y="0"/>
                        </a:cubicBezTo>
                        <a:cubicBezTo>
                          <a:pt x="9767680" y="5972"/>
                          <a:pt x="9768846" y="13600"/>
                          <a:pt x="9768535" y="18288"/>
                        </a:cubicBezTo>
                        <a:cubicBezTo>
                          <a:pt x="9534754" y="18255"/>
                          <a:pt x="9368978" y="21972"/>
                          <a:pt x="9266153" y="18288"/>
                        </a:cubicBezTo>
                        <a:cubicBezTo>
                          <a:pt x="9163328" y="14604"/>
                          <a:pt x="8831440" y="-7977"/>
                          <a:pt x="8568401" y="18288"/>
                        </a:cubicBezTo>
                        <a:cubicBezTo>
                          <a:pt x="8305362" y="44553"/>
                          <a:pt x="7897659" y="5028"/>
                          <a:pt x="7675278" y="18288"/>
                        </a:cubicBezTo>
                        <a:cubicBezTo>
                          <a:pt x="7452897" y="31548"/>
                          <a:pt x="7216280" y="57505"/>
                          <a:pt x="6782154" y="18288"/>
                        </a:cubicBezTo>
                        <a:cubicBezTo>
                          <a:pt x="6348028" y="-20929"/>
                          <a:pt x="6207684" y="54226"/>
                          <a:pt x="5986716" y="18288"/>
                        </a:cubicBezTo>
                        <a:cubicBezTo>
                          <a:pt x="5765748" y="-17650"/>
                          <a:pt x="5438912" y="3273"/>
                          <a:pt x="5191279" y="18288"/>
                        </a:cubicBezTo>
                        <a:cubicBezTo>
                          <a:pt x="4943646" y="33303"/>
                          <a:pt x="4603415" y="24329"/>
                          <a:pt x="4395841" y="18288"/>
                        </a:cubicBezTo>
                        <a:cubicBezTo>
                          <a:pt x="4188267" y="12247"/>
                          <a:pt x="3999617" y="30262"/>
                          <a:pt x="3893459" y="18288"/>
                        </a:cubicBezTo>
                        <a:cubicBezTo>
                          <a:pt x="3787301" y="6314"/>
                          <a:pt x="3267404" y="23297"/>
                          <a:pt x="3000336" y="18288"/>
                        </a:cubicBezTo>
                        <a:cubicBezTo>
                          <a:pt x="2733268" y="13279"/>
                          <a:pt x="2490025" y="-8919"/>
                          <a:pt x="2302583" y="18288"/>
                        </a:cubicBezTo>
                        <a:cubicBezTo>
                          <a:pt x="2115141" y="45495"/>
                          <a:pt x="2079251" y="15661"/>
                          <a:pt x="1897887" y="18288"/>
                        </a:cubicBezTo>
                        <a:cubicBezTo>
                          <a:pt x="1716523" y="20915"/>
                          <a:pt x="1448355" y="29443"/>
                          <a:pt x="1200134" y="18288"/>
                        </a:cubicBezTo>
                        <a:cubicBezTo>
                          <a:pt x="951913" y="7133"/>
                          <a:pt x="836679" y="25248"/>
                          <a:pt x="600067" y="18288"/>
                        </a:cubicBezTo>
                        <a:cubicBezTo>
                          <a:pt x="363455" y="11328"/>
                          <a:pt x="221964" y="44326"/>
                          <a:pt x="0" y="18288"/>
                        </a:cubicBezTo>
                        <a:cubicBezTo>
                          <a:pt x="-535" y="14319"/>
                          <a:pt x="580" y="5503"/>
                          <a:pt x="0" y="0"/>
                        </a:cubicBezTo>
                        <a:close/>
                      </a:path>
                      <a:path w="9768535" h="18288" stroke="0" extrusionOk="0">
                        <a:moveTo>
                          <a:pt x="0" y="0"/>
                        </a:moveTo>
                        <a:cubicBezTo>
                          <a:pt x="142414" y="-25938"/>
                          <a:pt x="436378" y="25742"/>
                          <a:pt x="600067" y="0"/>
                        </a:cubicBezTo>
                        <a:cubicBezTo>
                          <a:pt x="763756" y="-25742"/>
                          <a:pt x="810082" y="-3403"/>
                          <a:pt x="1004764" y="0"/>
                        </a:cubicBezTo>
                        <a:cubicBezTo>
                          <a:pt x="1199446" y="3403"/>
                          <a:pt x="1705441" y="-23383"/>
                          <a:pt x="1897887" y="0"/>
                        </a:cubicBezTo>
                        <a:cubicBezTo>
                          <a:pt x="2090333" y="23383"/>
                          <a:pt x="2212649" y="-21383"/>
                          <a:pt x="2497954" y="0"/>
                        </a:cubicBezTo>
                        <a:cubicBezTo>
                          <a:pt x="2783259" y="21383"/>
                          <a:pt x="2915807" y="-8916"/>
                          <a:pt x="3098021" y="0"/>
                        </a:cubicBezTo>
                        <a:cubicBezTo>
                          <a:pt x="3280235" y="8916"/>
                          <a:pt x="3743978" y="31965"/>
                          <a:pt x="3991144" y="0"/>
                        </a:cubicBezTo>
                        <a:cubicBezTo>
                          <a:pt x="4238310" y="-31965"/>
                          <a:pt x="4339410" y="7846"/>
                          <a:pt x="4493526" y="0"/>
                        </a:cubicBezTo>
                        <a:cubicBezTo>
                          <a:pt x="4647642" y="-7846"/>
                          <a:pt x="5068550" y="-9654"/>
                          <a:pt x="5386649" y="0"/>
                        </a:cubicBezTo>
                        <a:cubicBezTo>
                          <a:pt x="5704748" y="9654"/>
                          <a:pt x="6070132" y="-8146"/>
                          <a:pt x="6279773" y="0"/>
                        </a:cubicBezTo>
                        <a:cubicBezTo>
                          <a:pt x="6489414" y="8146"/>
                          <a:pt x="6820241" y="28795"/>
                          <a:pt x="6977525" y="0"/>
                        </a:cubicBezTo>
                        <a:cubicBezTo>
                          <a:pt x="7134809" y="-28795"/>
                          <a:pt x="7607118" y="27331"/>
                          <a:pt x="7870648" y="0"/>
                        </a:cubicBezTo>
                        <a:cubicBezTo>
                          <a:pt x="8134178" y="-27331"/>
                          <a:pt x="8201660" y="8018"/>
                          <a:pt x="8470715" y="0"/>
                        </a:cubicBezTo>
                        <a:cubicBezTo>
                          <a:pt x="8739770" y="-8018"/>
                          <a:pt x="8882205" y="23250"/>
                          <a:pt x="9070783" y="0"/>
                        </a:cubicBezTo>
                        <a:cubicBezTo>
                          <a:pt x="9259361" y="-23250"/>
                          <a:pt x="9470845" y="-15314"/>
                          <a:pt x="9768535" y="0"/>
                        </a:cubicBezTo>
                        <a:cubicBezTo>
                          <a:pt x="9768424" y="5202"/>
                          <a:pt x="9769373" y="11043"/>
                          <a:pt x="9768535" y="18288"/>
                        </a:cubicBezTo>
                        <a:cubicBezTo>
                          <a:pt x="9619220" y="39925"/>
                          <a:pt x="9290992" y="-10413"/>
                          <a:pt x="9070783" y="18288"/>
                        </a:cubicBezTo>
                        <a:cubicBezTo>
                          <a:pt x="8850574" y="46989"/>
                          <a:pt x="8445630" y="-24628"/>
                          <a:pt x="8177659" y="18288"/>
                        </a:cubicBezTo>
                        <a:cubicBezTo>
                          <a:pt x="7909688" y="61204"/>
                          <a:pt x="7741873" y="40385"/>
                          <a:pt x="7479907" y="18288"/>
                        </a:cubicBezTo>
                        <a:cubicBezTo>
                          <a:pt x="7217941" y="-3809"/>
                          <a:pt x="7257584" y="36066"/>
                          <a:pt x="7075210" y="18288"/>
                        </a:cubicBezTo>
                        <a:cubicBezTo>
                          <a:pt x="6892836" y="510"/>
                          <a:pt x="6716498" y="28851"/>
                          <a:pt x="6572829" y="18288"/>
                        </a:cubicBezTo>
                        <a:cubicBezTo>
                          <a:pt x="6429160" y="7725"/>
                          <a:pt x="5995218" y="-6783"/>
                          <a:pt x="5679705" y="18288"/>
                        </a:cubicBezTo>
                        <a:cubicBezTo>
                          <a:pt x="5364192" y="43359"/>
                          <a:pt x="5244382" y="9372"/>
                          <a:pt x="4981953" y="18288"/>
                        </a:cubicBezTo>
                        <a:cubicBezTo>
                          <a:pt x="4719524" y="27204"/>
                          <a:pt x="4669597" y="27174"/>
                          <a:pt x="4479571" y="18288"/>
                        </a:cubicBezTo>
                        <a:cubicBezTo>
                          <a:pt x="4289545" y="9402"/>
                          <a:pt x="4089315" y="-11058"/>
                          <a:pt x="3781819" y="18288"/>
                        </a:cubicBezTo>
                        <a:cubicBezTo>
                          <a:pt x="3474323" y="47634"/>
                          <a:pt x="3531116" y="-1059"/>
                          <a:pt x="3377122" y="18288"/>
                        </a:cubicBezTo>
                        <a:cubicBezTo>
                          <a:pt x="3223128" y="37635"/>
                          <a:pt x="3090696" y="8034"/>
                          <a:pt x="2972426" y="18288"/>
                        </a:cubicBezTo>
                        <a:cubicBezTo>
                          <a:pt x="2854156" y="28542"/>
                          <a:pt x="2420451" y="-5510"/>
                          <a:pt x="2274673" y="18288"/>
                        </a:cubicBezTo>
                        <a:cubicBezTo>
                          <a:pt x="2128895" y="42086"/>
                          <a:pt x="2014859" y="18143"/>
                          <a:pt x="1772291" y="18288"/>
                        </a:cubicBezTo>
                        <a:cubicBezTo>
                          <a:pt x="1529723" y="18433"/>
                          <a:pt x="1235111" y="12502"/>
                          <a:pt x="976854" y="18288"/>
                        </a:cubicBezTo>
                        <a:cubicBezTo>
                          <a:pt x="718597" y="24074"/>
                          <a:pt x="220445" y="18480"/>
                          <a:pt x="0" y="18288"/>
                        </a:cubicBezTo>
                        <a:cubicBezTo>
                          <a:pt x="-284" y="13526"/>
                          <a:pt x="19" y="566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A59B1-9FE4-7D29-EB02-40FC6C4F7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80" y="1929384"/>
            <a:ext cx="9464040" cy="4251960"/>
          </a:xfrm>
        </p:spPr>
        <p:txBody>
          <a:bodyPr>
            <a:normAutofit/>
          </a:bodyPr>
          <a:lstStyle/>
          <a:p>
            <a:r>
              <a:rPr lang="en-US" sz="2800" dirty="0"/>
              <a:t>When we are in the presence of the lord, we will not treat Him like our good buddy</a:t>
            </a:r>
          </a:p>
          <a:p>
            <a:endParaRPr lang="en-US" sz="2800" dirty="0"/>
          </a:p>
          <a:p>
            <a:r>
              <a:rPr lang="en-US" sz="2800" dirty="0"/>
              <a:t>We won’t desire to slap him on the bank and hang out</a:t>
            </a:r>
          </a:p>
          <a:p>
            <a:endParaRPr lang="en-US" sz="2800" dirty="0"/>
          </a:p>
          <a:p>
            <a:r>
              <a:rPr lang="en-US" sz="2800" dirty="0"/>
              <a:t>When we are in His presence we will react with awe and reverence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4206370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00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CBD331-6CC5-58BD-2C4A-95B014064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0" y="365125"/>
            <a:ext cx="9464040" cy="1325563"/>
          </a:xfrm>
        </p:spPr>
        <p:txBody>
          <a:bodyPr>
            <a:normAutofit/>
          </a:bodyPr>
          <a:lstStyle/>
          <a:p>
            <a:r>
              <a:rPr lang="en-US" sz="5100" dirty="0"/>
              <a:t>Logical Conclusion 2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132" y="1677373"/>
            <a:ext cx="9768535" cy="18288"/>
          </a:xfrm>
          <a:custGeom>
            <a:avLst/>
            <a:gdLst>
              <a:gd name="connsiteX0" fmla="*/ 0 w 9768535"/>
              <a:gd name="connsiteY0" fmla="*/ 0 h 18288"/>
              <a:gd name="connsiteX1" fmla="*/ 795438 w 9768535"/>
              <a:gd name="connsiteY1" fmla="*/ 0 h 18288"/>
              <a:gd name="connsiteX2" fmla="*/ 1395505 w 9768535"/>
              <a:gd name="connsiteY2" fmla="*/ 0 h 18288"/>
              <a:gd name="connsiteX3" fmla="*/ 2093258 w 9768535"/>
              <a:gd name="connsiteY3" fmla="*/ 0 h 18288"/>
              <a:gd name="connsiteX4" fmla="*/ 2986381 w 9768535"/>
              <a:gd name="connsiteY4" fmla="*/ 0 h 18288"/>
              <a:gd name="connsiteX5" fmla="*/ 3488763 w 9768535"/>
              <a:gd name="connsiteY5" fmla="*/ 0 h 18288"/>
              <a:gd name="connsiteX6" fmla="*/ 4284200 w 9768535"/>
              <a:gd name="connsiteY6" fmla="*/ 0 h 18288"/>
              <a:gd name="connsiteX7" fmla="*/ 4786582 w 9768535"/>
              <a:gd name="connsiteY7" fmla="*/ 0 h 18288"/>
              <a:gd name="connsiteX8" fmla="*/ 5484335 w 9768535"/>
              <a:gd name="connsiteY8" fmla="*/ 0 h 18288"/>
              <a:gd name="connsiteX9" fmla="*/ 6279772 w 9768535"/>
              <a:gd name="connsiteY9" fmla="*/ 0 h 18288"/>
              <a:gd name="connsiteX10" fmla="*/ 6684469 w 9768535"/>
              <a:gd name="connsiteY10" fmla="*/ 0 h 18288"/>
              <a:gd name="connsiteX11" fmla="*/ 7089165 w 9768535"/>
              <a:gd name="connsiteY11" fmla="*/ 0 h 18288"/>
              <a:gd name="connsiteX12" fmla="*/ 7982289 w 9768535"/>
              <a:gd name="connsiteY12" fmla="*/ 0 h 18288"/>
              <a:gd name="connsiteX13" fmla="*/ 8680041 w 9768535"/>
              <a:gd name="connsiteY13" fmla="*/ 0 h 18288"/>
              <a:gd name="connsiteX14" fmla="*/ 9084738 w 9768535"/>
              <a:gd name="connsiteY14" fmla="*/ 0 h 18288"/>
              <a:gd name="connsiteX15" fmla="*/ 9768535 w 9768535"/>
              <a:gd name="connsiteY15" fmla="*/ 0 h 18288"/>
              <a:gd name="connsiteX16" fmla="*/ 9768535 w 9768535"/>
              <a:gd name="connsiteY16" fmla="*/ 18288 h 18288"/>
              <a:gd name="connsiteX17" fmla="*/ 9266153 w 9768535"/>
              <a:gd name="connsiteY17" fmla="*/ 18288 h 18288"/>
              <a:gd name="connsiteX18" fmla="*/ 8568401 w 9768535"/>
              <a:gd name="connsiteY18" fmla="*/ 18288 h 18288"/>
              <a:gd name="connsiteX19" fmla="*/ 7675278 w 9768535"/>
              <a:gd name="connsiteY19" fmla="*/ 18288 h 18288"/>
              <a:gd name="connsiteX20" fmla="*/ 6782154 w 9768535"/>
              <a:gd name="connsiteY20" fmla="*/ 18288 h 18288"/>
              <a:gd name="connsiteX21" fmla="*/ 5986716 w 9768535"/>
              <a:gd name="connsiteY21" fmla="*/ 18288 h 18288"/>
              <a:gd name="connsiteX22" fmla="*/ 5191279 w 9768535"/>
              <a:gd name="connsiteY22" fmla="*/ 18288 h 18288"/>
              <a:gd name="connsiteX23" fmla="*/ 4395841 w 9768535"/>
              <a:gd name="connsiteY23" fmla="*/ 18288 h 18288"/>
              <a:gd name="connsiteX24" fmla="*/ 3893459 w 9768535"/>
              <a:gd name="connsiteY24" fmla="*/ 18288 h 18288"/>
              <a:gd name="connsiteX25" fmla="*/ 3000336 w 9768535"/>
              <a:gd name="connsiteY25" fmla="*/ 18288 h 18288"/>
              <a:gd name="connsiteX26" fmla="*/ 2302583 w 9768535"/>
              <a:gd name="connsiteY26" fmla="*/ 18288 h 18288"/>
              <a:gd name="connsiteX27" fmla="*/ 1897887 w 9768535"/>
              <a:gd name="connsiteY27" fmla="*/ 18288 h 18288"/>
              <a:gd name="connsiteX28" fmla="*/ 1200134 w 9768535"/>
              <a:gd name="connsiteY28" fmla="*/ 18288 h 18288"/>
              <a:gd name="connsiteX29" fmla="*/ 600067 w 9768535"/>
              <a:gd name="connsiteY29" fmla="*/ 18288 h 18288"/>
              <a:gd name="connsiteX30" fmla="*/ 0 w 9768535"/>
              <a:gd name="connsiteY30" fmla="*/ 18288 h 18288"/>
              <a:gd name="connsiteX31" fmla="*/ 0 w 9768535"/>
              <a:gd name="connsiteY31" fmla="*/ 0 h 18288"/>
              <a:gd name="connsiteX0" fmla="*/ 0 w 9768535"/>
              <a:gd name="connsiteY0" fmla="*/ 0 h 18288"/>
              <a:gd name="connsiteX1" fmla="*/ 600067 w 9768535"/>
              <a:gd name="connsiteY1" fmla="*/ 0 h 18288"/>
              <a:gd name="connsiteX2" fmla="*/ 1004764 w 9768535"/>
              <a:gd name="connsiteY2" fmla="*/ 0 h 18288"/>
              <a:gd name="connsiteX3" fmla="*/ 1897887 w 9768535"/>
              <a:gd name="connsiteY3" fmla="*/ 0 h 18288"/>
              <a:gd name="connsiteX4" fmla="*/ 2497954 w 9768535"/>
              <a:gd name="connsiteY4" fmla="*/ 0 h 18288"/>
              <a:gd name="connsiteX5" fmla="*/ 3098021 w 9768535"/>
              <a:gd name="connsiteY5" fmla="*/ 0 h 18288"/>
              <a:gd name="connsiteX6" fmla="*/ 3991144 w 9768535"/>
              <a:gd name="connsiteY6" fmla="*/ 0 h 18288"/>
              <a:gd name="connsiteX7" fmla="*/ 4493526 w 9768535"/>
              <a:gd name="connsiteY7" fmla="*/ 0 h 18288"/>
              <a:gd name="connsiteX8" fmla="*/ 5386649 w 9768535"/>
              <a:gd name="connsiteY8" fmla="*/ 0 h 18288"/>
              <a:gd name="connsiteX9" fmla="*/ 6279773 w 9768535"/>
              <a:gd name="connsiteY9" fmla="*/ 0 h 18288"/>
              <a:gd name="connsiteX10" fmla="*/ 6977525 w 9768535"/>
              <a:gd name="connsiteY10" fmla="*/ 0 h 18288"/>
              <a:gd name="connsiteX11" fmla="*/ 7870648 w 9768535"/>
              <a:gd name="connsiteY11" fmla="*/ 0 h 18288"/>
              <a:gd name="connsiteX12" fmla="*/ 8470715 w 9768535"/>
              <a:gd name="connsiteY12" fmla="*/ 0 h 18288"/>
              <a:gd name="connsiteX13" fmla="*/ 9070783 w 9768535"/>
              <a:gd name="connsiteY13" fmla="*/ 0 h 18288"/>
              <a:gd name="connsiteX14" fmla="*/ 9768535 w 9768535"/>
              <a:gd name="connsiteY14" fmla="*/ 0 h 18288"/>
              <a:gd name="connsiteX15" fmla="*/ 9768535 w 9768535"/>
              <a:gd name="connsiteY15" fmla="*/ 18288 h 18288"/>
              <a:gd name="connsiteX16" fmla="*/ 9070783 w 9768535"/>
              <a:gd name="connsiteY16" fmla="*/ 18288 h 18288"/>
              <a:gd name="connsiteX17" fmla="*/ 8177659 w 9768535"/>
              <a:gd name="connsiteY17" fmla="*/ 18288 h 18288"/>
              <a:gd name="connsiteX18" fmla="*/ 7479907 w 9768535"/>
              <a:gd name="connsiteY18" fmla="*/ 18288 h 18288"/>
              <a:gd name="connsiteX19" fmla="*/ 7075210 w 9768535"/>
              <a:gd name="connsiteY19" fmla="*/ 18288 h 18288"/>
              <a:gd name="connsiteX20" fmla="*/ 6572829 w 9768535"/>
              <a:gd name="connsiteY20" fmla="*/ 18288 h 18288"/>
              <a:gd name="connsiteX21" fmla="*/ 5679705 w 9768535"/>
              <a:gd name="connsiteY21" fmla="*/ 18288 h 18288"/>
              <a:gd name="connsiteX22" fmla="*/ 4981953 w 9768535"/>
              <a:gd name="connsiteY22" fmla="*/ 18288 h 18288"/>
              <a:gd name="connsiteX23" fmla="*/ 4479571 w 9768535"/>
              <a:gd name="connsiteY23" fmla="*/ 18288 h 18288"/>
              <a:gd name="connsiteX24" fmla="*/ 3781819 w 9768535"/>
              <a:gd name="connsiteY24" fmla="*/ 18288 h 18288"/>
              <a:gd name="connsiteX25" fmla="*/ 3377122 w 9768535"/>
              <a:gd name="connsiteY25" fmla="*/ 18288 h 18288"/>
              <a:gd name="connsiteX26" fmla="*/ 2972426 w 9768535"/>
              <a:gd name="connsiteY26" fmla="*/ 18288 h 18288"/>
              <a:gd name="connsiteX27" fmla="*/ 2274673 w 9768535"/>
              <a:gd name="connsiteY27" fmla="*/ 18288 h 18288"/>
              <a:gd name="connsiteX28" fmla="*/ 1772291 w 9768535"/>
              <a:gd name="connsiteY28" fmla="*/ 18288 h 18288"/>
              <a:gd name="connsiteX29" fmla="*/ 976854 w 9768535"/>
              <a:gd name="connsiteY29" fmla="*/ 18288 h 18288"/>
              <a:gd name="connsiteX30" fmla="*/ 0 w 9768535"/>
              <a:gd name="connsiteY30" fmla="*/ 18288 h 18288"/>
              <a:gd name="connsiteX31" fmla="*/ 0 w 9768535"/>
              <a:gd name="connsiteY3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768535" h="18288" fill="none" extrusionOk="0">
                <a:moveTo>
                  <a:pt x="0" y="0"/>
                </a:moveTo>
                <a:cubicBezTo>
                  <a:pt x="368607" y="-32104"/>
                  <a:pt x="453082" y="-27647"/>
                  <a:pt x="795438" y="0"/>
                </a:cubicBezTo>
                <a:cubicBezTo>
                  <a:pt x="1123282" y="13039"/>
                  <a:pt x="1204543" y="21874"/>
                  <a:pt x="1395505" y="0"/>
                </a:cubicBezTo>
                <a:cubicBezTo>
                  <a:pt x="1591045" y="12978"/>
                  <a:pt x="1784649" y="40848"/>
                  <a:pt x="2093258" y="0"/>
                </a:cubicBezTo>
                <a:cubicBezTo>
                  <a:pt x="2429845" y="-14634"/>
                  <a:pt x="2638269" y="7591"/>
                  <a:pt x="2986381" y="0"/>
                </a:cubicBezTo>
                <a:cubicBezTo>
                  <a:pt x="3349104" y="8774"/>
                  <a:pt x="3298814" y="25329"/>
                  <a:pt x="3488763" y="0"/>
                </a:cubicBezTo>
                <a:cubicBezTo>
                  <a:pt x="3644796" y="-15796"/>
                  <a:pt x="4103708" y="-13102"/>
                  <a:pt x="4284200" y="0"/>
                </a:cubicBezTo>
                <a:cubicBezTo>
                  <a:pt x="4467375" y="21039"/>
                  <a:pt x="4557856" y="22113"/>
                  <a:pt x="4786582" y="0"/>
                </a:cubicBezTo>
                <a:cubicBezTo>
                  <a:pt x="5004394" y="4675"/>
                  <a:pt x="5182979" y="8593"/>
                  <a:pt x="5484335" y="0"/>
                </a:cubicBezTo>
                <a:cubicBezTo>
                  <a:pt x="5787665" y="6679"/>
                  <a:pt x="6129751" y="-3044"/>
                  <a:pt x="6279772" y="0"/>
                </a:cubicBezTo>
                <a:cubicBezTo>
                  <a:pt x="6457217" y="8533"/>
                  <a:pt x="6538567" y="-14808"/>
                  <a:pt x="6684469" y="0"/>
                </a:cubicBezTo>
                <a:cubicBezTo>
                  <a:pt x="6834948" y="10628"/>
                  <a:pt x="6912257" y="-2164"/>
                  <a:pt x="7089165" y="0"/>
                </a:cubicBezTo>
                <a:cubicBezTo>
                  <a:pt x="7260477" y="-43971"/>
                  <a:pt x="7695290" y="73476"/>
                  <a:pt x="7982289" y="0"/>
                </a:cubicBezTo>
                <a:cubicBezTo>
                  <a:pt x="8296814" y="21202"/>
                  <a:pt x="8434197" y="21209"/>
                  <a:pt x="8680041" y="0"/>
                </a:cubicBezTo>
                <a:cubicBezTo>
                  <a:pt x="8916536" y="-14727"/>
                  <a:pt x="8889343" y="2592"/>
                  <a:pt x="9084738" y="0"/>
                </a:cubicBezTo>
                <a:cubicBezTo>
                  <a:pt x="9299155" y="18917"/>
                  <a:pt x="9614436" y="-23096"/>
                  <a:pt x="9768535" y="0"/>
                </a:cubicBezTo>
                <a:cubicBezTo>
                  <a:pt x="9767707" y="5185"/>
                  <a:pt x="9768666" y="13267"/>
                  <a:pt x="9768535" y="18288"/>
                </a:cubicBezTo>
                <a:cubicBezTo>
                  <a:pt x="9636703" y="13122"/>
                  <a:pt x="9490541" y="8984"/>
                  <a:pt x="9266153" y="18288"/>
                </a:cubicBezTo>
                <a:cubicBezTo>
                  <a:pt x="9123894" y="31877"/>
                  <a:pt x="8820309" y="-20942"/>
                  <a:pt x="8568401" y="18288"/>
                </a:cubicBezTo>
                <a:cubicBezTo>
                  <a:pt x="8306116" y="34998"/>
                  <a:pt x="7878748" y="32495"/>
                  <a:pt x="7675278" y="18288"/>
                </a:cubicBezTo>
                <a:cubicBezTo>
                  <a:pt x="7433207" y="80703"/>
                  <a:pt x="7191517" y="63455"/>
                  <a:pt x="6782154" y="18288"/>
                </a:cubicBezTo>
                <a:cubicBezTo>
                  <a:pt x="6360893" y="14358"/>
                  <a:pt x="6195400" y="52094"/>
                  <a:pt x="5986716" y="18288"/>
                </a:cubicBezTo>
                <a:cubicBezTo>
                  <a:pt x="5763485" y="-76281"/>
                  <a:pt x="5443390" y="-5300"/>
                  <a:pt x="5191279" y="18288"/>
                </a:cubicBezTo>
                <a:cubicBezTo>
                  <a:pt x="4973062" y="2707"/>
                  <a:pt x="4641970" y="-2225"/>
                  <a:pt x="4395841" y="18288"/>
                </a:cubicBezTo>
                <a:cubicBezTo>
                  <a:pt x="4201602" y="967"/>
                  <a:pt x="4002137" y="44486"/>
                  <a:pt x="3893459" y="18288"/>
                </a:cubicBezTo>
                <a:cubicBezTo>
                  <a:pt x="3793306" y="692"/>
                  <a:pt x="3329531" y="27117"/>
                  <a:pt x="3000336" y="18288"/>
                </a:cubicBezTo>
                <a:cubicBezTo>
                  <a:pt x="2730246" y="-24183"/>
                  <a:pt x="2471319" y="-6865"/>
                  <a:pt x="2302583" y="18288"/>
                </a:cubicBezTo>
                <a:cubicBezTo>
                  <a:pt x="2120998" y="52633"/>
                  <a:pt x="2078642" y="17145"/>
                  <a:pt x="1897887" y="18288"/>
                </a:cubicBezTo>
                <a:cubicBezTo>
                  <a:pt x="1758737" y="6089"/>
                  <a:pt x="1472209" y="-27792"/>
                  <a:pt x="1200134" y="18288"/>
                </a:cubicBezTo>
                <a:cubicBezTo>
                  <a:pt x="963458" y="12229"/>
                  <a:pt x="838263" y="22761"/>
                  <a:pt x="600067" y="18288"/>
                </a:cubicBezTo>
                <a:cubicBezTo>
                  <a:pt x="381823" y="5202"/>
                  <a:pt x="248319" y="49041"/>
                  <a:pt x="0" y="18288"/>
                </a:cubicBezTo>
                <a:cubicBezTo>
                  <a:pt x="-478" y="15053"/>
                  <a:pt x="-113" y="5243"/>
                  <a:pt x="0" y="0"/>
                </a:cubicBezTo>
                <a:close/>
              </a:path>
              <a:path w="9768535" h="18288" stroke="0" extrusionOk="0">
                <a:moveTo>
                  <a:pt x="0" y="0"/>
                </a:moveTo>
                <a:cubicBezTo>
                  <a:pt x="177949" y="-28280"/>
                  <a:pt x="435612" y="-7018"/>
                  <a:pt x="600067" y="0"/>
                </a:cubicBezTo>
                <a:cubicBezTo>
                  <a:pt x="773512" y="-32819"/>
                  <a:pt x="815082" y="6640"/>
                  <a:pt x="1004764" y="0"/>
                </a:cubicBezTo>
                <a:cubicBezTo>
                  <a:pt x="1244586" y="2419"/>
                  <a:pt x="1709584" y="-27631"/>
                  <a:pt x="1897887" y="0"/>
                </a:cubicBezTo>
                <a:cubicBezTo>
                  <a:pt x="2096141" y="9787"/>
                  <a:pt x="2231934" y="-12659"/>
                  <a:pt x="2497954" y="0"/>
                </a:cubicBezTo>
                <a:cubicBezTo>
                  <a:pt x="2787610" y="17615"/>
                  <a:pt x="2935238" y="-2079"/>
                  <a:pt x="3098021" y="0"/>
                </a:cubicBezTo>
                <a:cubicBezTo>
                  <a:pt x="3287144" y="-32112"/>
                  <a:pt x="3737160" y="16912"/>
                  <a:pt x="3991144" y="0"/>
                </a:cubicBezTo>
                <a:cubicBezTo>
                  <a:pt x="4241392" y="-8834"/>
                  <a:pt x="4335946" y="7017"/>
                  <a:pt x="4493526" y="0"/>
                </a:cubicBezTo>
                <a:cubicBezTo>
                  <a:pt x="4645206" y="-74160"/>
                  <a:pt x="5022464" y="-49623"/>
                  <a:pt x="5386649" y="0"/>
                </a:cubicBezTo>
                <a:cubicBezTo>
                  <a:pt x="5671981" y="48230"/>
                  <a:pt x="6107397" y="14194"/>
                  <a:pt x="6279773" y="0"/>
                </a:cubicBezTo>
                <a:cubicBezTo>
                  <a:pt x="6508380" y="5414"/>
                  <a:pt x="6845980" y="39957"/>
                  <a:pt x="6977525" y="0"/>
                </a:cubicBezTo>
                <a:cubicBezTo>
                  <a:pt x="7183958" y="2940"/>
                  <a:pt x="7593163" y="69457"/>
                  <a:pt x="7870648" y="0"/>
                </a:cubicBezTo>
                <a:cubicBezTo>
                  <a:pt x="8138424" y="-29757"/>
                  <a:pt x="8186255" y="797"/>
                  <a:pt x="8470715" y="0"/>
                </a:cubicBezTo>
                <a:cubicBezTo>
                  <a:pt x="8735772" y="-14360"/>
                  <a:pt x="8881679" y="27132"/>
                  <a:pt x="9070783" y="0"/>
                </a:cubicBezTo>
                <a:cubicBezTo>
                  <a:pt x="9282518" y="-3994"/>
                  <a:pt x="9480926" y="-59239"/>
                  <a:pt x="9768535" y="0"/>
                </a:cubicBezTo>
                <a:cubicBezTo>
                  <a:pt x="9768686" y="4730"/>
                  <a:pt x="9770097" y="11210"/>
                  <a:pt x="9768535" y="18288"/>
                </a:cubicBezTo>
                <a:cubicBezTo>
                  <a:pt x="9588082" y="58809"/>
                  <a:pt x="9272408" y="22487"/>
                  <a:pt x="9070783" y="18288"/>
                </a:cubicBezTo>
                <a:cubicBezTo>
                  <a:pt x="8888663" y="54007"/>
                  <a:pt x="8451724" y="-27559"/>
                  <a:pt x="8177659" y="18288"/>
                </a:cubicBezTo>
                <a:cubicBezTo>
                  <a:pt x="7906582" y="56670"/>
                  <a:pt x="7734826" y="57583"/>
                  <a:pt x="7479907" y="18288"/>
                </a:cubicBezTo>
                <a:cubicBezTo>
                  <a:pt x="7219774" y="-1490"/>
                  <a:pt x="7255933" y="36283"/>
                  <a:pt x="7075210" y="18288"/>
                </a:cubicBezTo>
                <a:cubicBezTo>
                  <a:pt x="6893707" y="11003"/>
                  <a:pt x="6702653" y="31290"/>
                  <a:pt x="6572829" y="18288"/>
                </a:cubicBezTo>
                <a:cubicBezTo>
                  <a:pt x="6410643" y="84196"/>
                  <a:pt x="5926095" y="-23207"/>
                  <a:pt x="5679705" y="18288"/>
                </a:cubicBezTo>
                <a:cubicBezTo>
                  <a:pt x="5339464" y="57338"/>
                  <a:pt x="5249996" y="-9563"/>
                  <a:pt x="4981953" y="18288"/>
                </a:cubicBezTo>
                <a:cubicBezTo>
                  <a:pt x="4714815" y="24433"/>
                  <a:pt x="4670769" y="32281"/>
                  <a:pt x="4479571" y="18288"/>
                </a:cubicBezTo>
                <a:cubicBezTo>
                  <a:pt x="4301608" y="42615"/>
                  <a:pt x="4127652" y="-29953"/>
                  <a:pt x="3781819" y="18288"/>
                </a:cubicBezTo>
                <a:cubicBezTo>
                  <a:pt x="3472782" y="64681"/>
                  <a:pt x="3539119" y="10276"/>
                  <a:pt x="3377122" y="18288"/>
                </a:cubicBezTo>
                <a:cubicBezTo>
                  <a:pt x="3225276" y="35526"/>
                  <a:pt x="3064982" y="17291"/>
                  <a:pt x="2972426" y="18288"/>
                </a:cubicBezTo>
                <a:cubicBezTo>
                  <a:pt x="2864149" y="30616"/>
                  <a:pt x="2445619" y="12270"/>
                  <a:pt x="2274673" y="18288"/>
                </a:cubicBezTo>
                <a:cubicBezTo>
                  <a:pt x="2138629" y="33979"/>
                  <a:pt x="2025813" y="43718"/>
                  <a:pt x="1772291" y="18288"/>
                </a:cubicBezTo>
                <a:cubicBezTo>
                  <a:pt x="1551257" y="21705"/>
                  <a:pt x="1266249" y="31954"/>
                  <a:pt x="976854" y="18288"/>
                </a:cubicBezTo>
                <a:cubicBezTo>
                  <a:pt x="733675" y="12982"/>
                  <a:pt x="274554" y="15621"/>
                  <a:pt x="0" y="18288"/>
                </a:cubicBezTo>
                <a:cubicBezTo>
                  <a:pt x="-136" y="13172"/>
                  <a:pt x="1085" y="5072"/>
                  <a:pt x="0" y="0"/>
                </a:cubicBezTo>
                <a:close/>
              </a:path>
              <a:path w="9768535" h="18288" fill="none" stroke="0" extrusionOk="0">
                <a:moveTo>
                  <a:pt x="0" y="0"/>
                </a:moveTo>
                <a:cubicBezTo>
                  <a:pt x="360152" y="-44361"/>
                  <a:pt x="454664" y="-9310"/>
                  <a:pt x="795438" y="0"/>
                </a:cubicBezTo>
                <a:cubicBezTo>
                  <a:pt x="1134212" y="13887"/>
                  <a:pt x="1178517" y="12711"/>
                  <a:pt x="1395505" y="0"/>
                </a:cubicBezTo>
                <a:cubicBezTo>
                  <a:pt x="1567725" y="15142"/>
                  <a:pt x="1773092" y="53959"/>
                  <a:pt x="2093258" y="0"/>
                </a:cubicBezTo>
                <a:cubicBezTo>
                  <a:pt x="2397863" y="-30353"/>
                  <a:pt x="2634065" y="-1307"/>
                  <a:pt x="2986381" y="0"/>
                </a:cubicBezTo>
                <a:cubicBezTo>
                  <a:pt x="3360667" y="7356"/>
                  <a:pt x="3294990" y="19814"/>
                  <a:pt x="3488763" y="0"/>
                </a:cubicBezTo>
                <a:cubicBezTo>
                  <a:pt x="3675223" y="-24417"/>
                  <a:pt x="4085083" y="-12696"/>
                  <a:pt x="4284200" y="0"/>
                </a:cubicBezTo>
                <a:cubicBezTo>
                  <a:pt x="4456721" y="20172"/>
                  <a:pt x="4563955" y="13556"/>
                  <a:pt x="4786582" y="0"/>
                </a:cubicBezTo>
                <a:cubicBezTo>
                  <a:pt x="5036316" y="11487"/>
                  <a:pt x="5179031" y="18604"/>
                  <a:pt x="5484335" y="0"/>
                </a:cubicBezTo>
                <a:cubicBezTo>
                  <a:pt x="5775170" y="-20497"/>
                  <a:pt x="6108923" y="-5924"/>
                  <a:pt x="6279772" y="0"/>
                </a:cubicBezTo>
                <a:cubicBezTo>
                  <a:pt x="6470388" y="29322"/>
                  <a:pt x="6536375" y="260"/>
                  <a:pt x="6684469" y="0"/>
                </a:cubicBezTo>
                <a:cubicBezTo>
                  <a:pt x="6837034" y="18873"/>
                  <a:pt x="6926170" y="19846"/>
                  <a:pt x="7089165" y="0"/>
                </a:cubicBezTo>
                <a:cubicBezTo>
                  <a:pt x="7293120" y="-45370"/>
                  <a:pt x="7674097" y="-54536"/>
                  <a:pt x="7982289" y="0"/>
                </a:cubicBezTo>
                <a:cubicBezTo>
                  <a:pt x="8285911" y="321"/>
                  <a:pt x="8428032" y="9436"/>
                  <a:pt x="8680041" y="0"/>
                </a:cubicBezTo>
                <a:cubicBezTo>
                  <a:pt x="8914800" y="-19361"/>
                  <a:pt x="8883361" y="-8444"/>
                  <a:pt x="9084738" y="0"/>
                </a:cubicBezTo>
                <a:cubicBezTo>
                  <a:pt x="9284863" y="-2559"/>
                  <a:pt x="9583566" y="-2790"/>
                  <a:pt x="9768535" y="0"/>
                </a:cubicBezTo>
                <a:cubicBezTo>
                  <a:pt x="9767388" y="6495"/>
                  <a:pt x="9769309" y="13944"/>
                  <a:pt x="9768535" y="18288"/>
                </a:cubicBezTo>
                <a:cubicBezTo>
                  <a:pt x="9539062" y="3236"/>
                  <a:pt x="9426899" y="-4043"/>
                  <a:pt x="9266153" y="18288"/>
                </a:cubicBezTo>
                <a:cubicBezTo>
                  <a:pt x="9205113" y="5762"/>
                  <a:pt x="8835642" y="31927"/>
                  <a:pt x="8568401" y="18288"/>
                </a:cubicBezTo>
                <a:cubicBezTo>
                  <a:pt x="8346406" y="30747"/>
                  <a:pt x="7896218" y="-33841"/>
                  <a:pt x="7675278" y="18288"/>
                </a:cubicBezTo>
                <a:cubicBezTo>
                  <a:pt x="7483155" y="37857"/>
                  <a:pt x="7205992" y="70328"/>
                  <a:pt x="6782154" y="18288"/>
                </a:cubicBezTo>
                <a:cubicBezTo>
                  <a:pt x="6353408" y="-37476"/>
                  <a:pt x="6222999" y="70785"/>
                  <a:pt x="5986716" y="18288"/>
                </a:cubicBezTo>
                <a:cubicBezTo>
                  <a:pt x="5775379" y="12816"/>
                  <a:pt x="5472652" y="15082"/>
                  <a:pt x="5191279" y="18288"/>
                </a:cubicBezTo>
                <a:cubicBezTo>
                  <a:pt x="4945414" y="39259"/>
                  <a:pt x="4620739" y="19236"/>
                  <a:pt x="4395841" y="18288"/>
                </a:cubicBezTo>
                <a:cubicBezTo>
                  <a:pt x="4199951" y="9684"/>
                  <a:pt x="4009158" y="38123"/>
                  <a:pt x="3893459" y="18288"/>
                </a:cubicBezTo>
                <a:cubicBezTo>
                  <a:pt x="3778786" y="3398"/>
                  <a:pt x="3243519" y="47474"/>
                  <a:pt x="3000336" y="18288"/>
                </a:cubicBezTo>
                <a:cubicBezTo>
                  <a:pt x="2728408" y="23680"/>
                  <a:pt x="2509132" y="-31737"/>
                  <a:pt x="2302583" y="18288"/>
                </a:cubicBezTo>
                <a:cubicBezTo>
                  <a:pt x="2117115" y="47325"/>
                  <a:pt x="2084331" y="12624"/>
                  <a:pt x="1897887" y="18288"/>
                </a:cubicBezTo>
                <a:cubicBezTo>
                  <a:pt x="1711006" y="69932"/>
                  <a:pt x="1450256" y="21148"/>
                  <a:pt x="1200134" y="18288"/>
                </a:cubicBezTo>
                <a:cubicBezTo>
                  <a:pt x="931450" y="6474"/>
                  <a:pt x="855751" y="30700"/>
                  <a:pt x="600067" y="18288"/>
                </a:cubicBezTo>
                <a:cubicBezTo>
                  <a:pt x="375879" y="8040"/>
                  <a:pt x="218525" y="68149"/>
                  <a:pt x="0" y="18288"/>
                </a:cubicBezTo>
                <a:cubicBezTo>
                  <a:pt x="-207" y="15184"/>
                  <a:pt x="1527" y="569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768535"/>
                      <a:gd name="connsiteY0" fmla="*/ 0 h 18288"/>
                      <a:gd name="connsiteX1" fmla="*/ 795438 w 9768535"/>
                      <a:gd name="connsiteY1" fmla="*/ 0 h 18288"/>
                      <a:gd name="connsiteX2" fmla="*/ 1395505 w 9768535"/>
                      <a:gd name="connsiteY2" fmla="*/ 0 h 18288"/>
                      <a:gd name="connsiteX3" fmla="*/ 2093258 w 9768535"/>
                      <a:gd name="connsiteY3" fmla="*/ 0 h 18288"/>
                      <a:gd name="connsiteX4" fmla="*/ 2986381 w 9768535"/>
                      <a:gd name="connsiteY4" fmla="*/ 0 h 18288"/>
                      <a:gd name="connsiteX5" fmla="*/ 3488763 w 9768535"/>
                      <a:gd name="connsiteY5" fmla="*/ 0 h 18288"/>
                      <a:gd name="connsiteX6" fmla="*/ 4284200 w 9768535"/>
                      <a:gd name="connsiteY6" fmla="*/ 0 h 18288"/>
                      <a:gd name="connsiteX7" fmla="*/ 4786582 w 9768535"/>
                      <a:gd name="connsiteY7" fmla="*/ 0 h 18288"/>
                      <a:gd name="connsiteX8" fmla="*/ 5484335 w 9768535"/>
                      <a:gd name="connsiteY8" fmla="*/ 0 h 18288"/>
                      <a:gd name="connsiteX9" fmla="*/ 6279772 w 9768535"/>
                      <a:gd name="connsiteY9" fmla="*/ 0 h 18288"/>
                      <a:gd name="connsiteX10" fmla="*/ 6684469 w 9768535"/>
                      <a:gd name="connsiteY10" fmla="*/ 0 h 18288"/>
                      <a:gd name="connsiteX11" fmla="*/ 7089165 w 9768535"/>
                      <a:gd name="connsiteY11" fmla="*/ 0 h 18288"/>
                      <a:gd name="connsiteX12" fmla="*/ 7982289 w 9768535"/>
                      <a:gd name="connsiteY12" fmla="*/ 0 h 18288"/>
                      <a:gd name="connsiteX13" fmla="*/ 8680041 w 9768535"/>
                      <a:gd name="connsiteY13" fmla="*/ 0 h 18288"/>
                      <a:gd name="connsiteX14" fmla="*/ 9084738 w 9768535"/>
                      <a:gd name="connsiteY14" fmla="*/ 0 h 18288"/>
                      <a:gd name="connsiteX15" fmla="*/ 9768535 w 9768535"/>
                      <a:gd name="connsiteY15" fmla="*/ 0 h 18288"/>
                      <a:gd name="connsiteX16" fmla="*/ 9768535 w 9768535"/>
                      <a:gd name="connsiteY16" fmla="*/ 18288 h 18288"/>
                      <a:gd name="connsiteX17" fmla="*/ 9266153 w 9768535"/>
                      <a:gd name="connsiteY17" fmla="*/ 18288 h 18288"/>
                      <a:gd name="connsiteX18" fmla="*/ 8568401 w 9768535"/>
                      <a:gd name="connsiteY18" fmla="*/ 18288 h 18288"/>
                      <a:gd name="connsiteX19" fmla="*/ 7675278 w 9768535"/>
                      <a:gd name="connsiteY19" fmla="*/ 18288 h 18288"/>
                      <a:gd name="connsiteX20" fmla="*/ 6782154 w 9768535"/>
                      <a:gd name="connsiteY20" fmla="*/ 18288 h 18288"/>
                      <a:gd name="connsiteX21" fmla="*/ 5986716 w 9768535"/>
                      <a:gd name="connsiteY21" fmla="*/ 18288 h 18288"/>
                      <a:gd name="connsiteX22" fmla="*/ 5191279 w 9768535"/>
                      <a:gd name="connsiteY22" fmla="*/ 18288 h 18288"/>
                      <a:gd name="connsiteX23" fmla="*/ 4395841 w 9768535"/>
                      <a:gd name="connsiteY23" fmla="*/ 18288 h 18288"/>
                      <a:gd name="connsiteX24" fmla="*/ 3893459 w 9768535"/>
                      <a:gd name="connsiteY24" fmla="*/ 18288 h 18288"/>
                      <a:gd name="connsiteX25" fmla="*/ 3000336 w 9768535"/>
                      <a:gd name="connsiteY25" fmla="*/ 18288 h 18288"/>
                      <a:gd name="connsiteX26" fmla="*/ 2302583 w 9768535"/>
                      <a:gd name="connsiteY26" fmla="*/ 18288 h 18288"/>
                      <a:gd name="connsiteX27" fmla="*/ 1897887 w 9768535"/>
                      <a:gd name="connsiteY27" fmla="*/ 18288 h 18288"/>
                      <a:gd name="connsiteX28" fmla="*/ 1200134 w 9768535"/>
                      <a:gd name="connsiteY28" fmla="*/ 18288 h 18288"/>
                      <a:gd name="connsiteX29" fmla="*/ 600067 w 9768535"/>
                      <a:gd name="connsiteY29" fmla="*/ 18288 h 18288"/>
                      <a:gd name="connsiteX30" fmla="*/ 0 w 9768535"/>
                      <a:gd name="connsiteY30" fmla="*/ 18288 h 18288"/>
                      <a:gd name="connsiteX31" fmla="*/ 0 w 9768535"/>
                      <a:gd name="connsiteY31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9768535" h="18288" fill="none" extrusionOk="0">
                        <a:moveTo>
                          <a:pt x="0" y="0"/>
                        </a:moveTo>
                        <a:cubicBezTo>
                          <a:pt x="374185" y="-35705"/>
                          <a:pt x="463194" y="-12512"/>
                          <a:pt x="795438" y="0"/>
                        </a:cubicBezTo>
                        <a:cubicBezTo>
                          <a:pt x="1127682" y="12512"/>
                          <a:pt x="1195311" y="12177"/>
                          <a:pt x="1395505" y="0"/>
                        </a:cubicBezTo>
                        <a:cubicBezTo>
                          <a:pt x="1595699" y="-12177"/>
                          <a:pt x="1778380" y="24733"/>
                          <a:pt x="2093258" y="0"/>
                        </a:cubicBezTo>
                        <a:cubicBezTo>
                          <a:pt x="2408136" y="-24733"/>
                          <a:pt x="2624480" y="-5887"/>
                          <a:pt x="2986381" y="0"/>
                        </a:cubicBezTo>
                        <a:cubicBezTo>
                          <a:pt x="3348282" y="5887"/>
                          <a:pt x="3293415" y="23056"/>
                          <a:pt x="3488763" y="0"/>
                        </a:cubicBezTo>
                        <a:cubicBezTo>
                          <a:pt x="3684111" y="-23056"/>
                          <a:pt x="4110003" y="-36158"/>
                          <a:pt x="4284200" y="0"/>
                        </a:cubicBezTo>
                        <a:cubicBezTo>
                          <a:pt x="4458397" y="36158"/>
                          <a:pt x="4569016" y="6522"/>
                          <a:pt x="4786582" y="0"/>
                        </a:cubicBezTo>
                        <a:cubicBezTo>
                          <a:pt x="5004148" y="-6522"/>
                          <a:pt x="5173345" y="17237"/>
                          <a:pt x="5484335" y="0"/>
                        </a:cubicBezTo>
                        <a:cubicBezTo>
                          <a:pt x="5795325" y="-17237"/>
                          <a:pt x="6099939" y="-13271"/>
                          <a:pt x="6279772" y="0"/>
                        </a:cubicBezTo>
                        <a:cubicBezTo>
                          <a:pt x="6459605" y="13271"/>
                          <a:pt x="6534986" y="-14126"/>
                          <a:pt x="6684469" y="0"/>
                        </a:cubicBezTo>
                        <a:cubicBezTo>
                          <a:pt x="6833952" y="14126"/>
                          <a:pt x="6921248" y="13817"/>
                          <a:pt x="7089165" y="0"/>
                        </a:cubicBezTo>
                        <a:cubicBezTo>
                          <a:pt x="7257082" y="-13817"/>
                          <a:pt x="7661989" y="2418"/>
                          <a:pt x="7982289" y="0"/>
                        </a:cubicBezTo>
                        <a:cubicBezTo>
                          <a:pt x="8302589" y="-2418"/>
                          <a:pt x="8442087" y="19134"/>
                          <a:pt x="8680041" y="0"/>
                        </a:cubicBezTo>
                        <a:cubicBezTo>
                          <a:pt x="8917995" y="-19134"/>
                          <a:pt x="8885156" y="-4785"/>
                          <a:pt x="9084738" y="0"/>
                        </a:cubicBezTo>
                        <a:cubicBezTo>
                          <a:pt x="9284320" y="4785"/>
                          <a:pt x="9604866" y="-15227"/>
                          <a:pt x="9768535" y="0"/>
                        </a:cubicBezTo>
                        <a:cubicBezTo>
                          <a:pt x="9767680" y="5972"/>
                          <a:pt x="9768846" y="13600"/>
                          <a:pt x="9768535" y="18288"/>
                        </a:cubicBezTo>
                        <a:cubicBezTo>
                          <a:pt x="9534754" y="18255"/>
                          <a:pt x="9368978" y="21972"/>
                          <a:pt x="9266153" y="18288"/>
                        </a:cubicBezTo>
                        <a:cubicBezTo>
                          <a:pt x="9163328" y="14604"/>
                          <a:pt x="8831440" y="-7977"/>
                          <a:pt x="8568401" y="18288"/>
                        </a:cubicBezTo>
                        <a:cubicBezTo>
                          <a:pt x="8305362" y="44553"/>
                          <a:pt x="7897659" y="5028"/>
                          <a:pt x="7675278" y="18288"/>
                        </a:cubicBezTo>
                        <a:cubicBezTo>
                          <a:pt x="7452897" y="31548"/>
                          <a:pt x="7216280" y="57505"/>
                          <a:pt x="6782154" y="18288"/>
                        </a:cubicBezTo>
                        <a:cubicBezTo>
                          <a:pt x="6348028" y="-20929"/>
                          <a:pt x="6207684" y="54226"/>
                          <a:pt x="5986716" y="18288"/>
                        </a:cubicBezTo>
                        <a:cubicBezTo>
                          <a:pt x="5765748" y="-17650"/>
                          <a:pt x="5438912" y="3273"/>
                          <a:pt x="5191279" y="18288"/>
                        </a:cubicBezTo>
                        <a:cubicBezTo>
                          <a:pt x="4943646" y="33303"/>
                          <a:pt x="4603415" y="24329"/>
                          <a:pt x="4395841" y="18288"/>
                        </a:cubicBezTo>
                        <a:cubicBezTo>
                          <a:pt x="4188267" y="12247"/>
                          <a:pt x="3999617" y="30262"/>
                          <a:pt x="3893459" y="18288"/>
                        </a:cubicBezTo>
                        <a:cubicBezTo>
                          <a:pt x="3787301" y="6314"/>
                          <a:pt x="3267404" y="23297"/>
                          <a:pt x="3000336" y="18288"/>
                        </a:cubicBezTo>
                        <a:cubicBezTo>
                          <a:pt x="2733268" y="13279"/>
                          <a:pt x="2490025" y="-8919"/>
                          <a:pt x="2302583" y="18288"/>
                        </a:cubicBezTo>
                        <a:cubicBezTo>
                          <a:pt x="2115141" y="45495"/>
                          <a:pt x="2079251" y="15661"/>
                          <a:pt x="1897887" y="18288"/>
                        </a:cubicBezTo>
                        <a:cubicBezTo>
                          <a:pt x="1716523" y="20915"/>
                          <a:pt x="1448355" y="29443"/>
                          <a:pt x="1200134" y="18288"/>
                        </a:cubicBezTo>
                        <a:cubicBezTo>
                          <a:pt x="951913" y="7133"/>
                          <a:pt x="836679" y="25248"/>
                          <a:pt x="600067" y="18288"/>
                        </a:cubicBezTo>
                        <a:cubicBezTo>
                          <a:pt x="363455" y="11328"/>
                          <a:pt x="221964" y="44326"/>
                          <a:pt x="0" y="18288"/>
                        </a:cubicBezTo>
                        <a:cubicBezTo>
                          <a:pt x="-535" y="14319"/>
                          <a:pt x="580" y="5503"/>
                          <a:pt x="0" y="0"/>
                        </a:cubicBezTo>
                        <a:close/>
                      </a:path>
                      <a:path w="9768535" h="18288" stroke="0" extrusionOk="0">
                        <a:moveTo>
                          <a:pt x="0" y="0"/>
                        </a:moveTo>
                        <a:cubicBezTo>
                          <a:pt x="142414" y="-25938"/>
                          <a:pt x="436378" y="25742"/>
                          <a:pt x="600067" y="0"/>
                        </a:cubicBezTo>
                        <a:cubicBezTo>
                          <a:pt x="763756" y="-25742"/>
                          <a:pt x="810082" y="-3403"/>
                          <a:pt x="1004764" y="0"/>
                        </a:cubicBezTo>
                        <a:cubicBezTo>
                          <a:pt x="1199446" y="3403"/>
                          <a:pt x="1705441" y="-23383"/>
                          <a:pt x="1897887" y="0"/>
                        </a:cubicBezTo>
                        <a:cubicBezTo>
                          <a:pt x="2090333" y="23383"/>
                          <a:pt x="2212649" y="-21383"/>
                          <a:pt x="2497954" y="0"/>
                        </a:cubicBezTo>
                        <a:cubicBezTo>
                          <a:pt x="2783259" y="21383"/>
                          <a:pt x="2915807" y="-8916"/>
                          <a:pt x="3098021" y="0"/>
                        </a:cubicBezTo>
                        <a:cubicBezTo>
                          <a:pt x="3280235" y="8916"/>
                          <a:pt x="3743978" y="31965"/>
                          <a:pt x="3991144" y="0"/>
                        </a:cubicBezTo>
                        <a:cubicBezTo>
                          <a:pt x="4238310" y="-31965"/>
                          <a:pt x="4339410" y="7846"/>
                          <a:pt x="4493526" y="0"/>
                        </a:cubicBezTo>
                        <a:cubicBezTo>
                          <a:pt x="4647642" y="-7846"/>
                          <a:pt x="5068550" y="-9654"/>
                          <a:pt x="5386649" y="0"/>
                        </a:cubicBezTo>
                        <a:cubicBezTo>
                          <a:pt x="5704748" y="9654"/>
                          <a:pt x="6070132" y="-8146"/>
                          <a:pt x="6279773" y="0"/>
                        </a:cubicBezTo>
                        <a:cubicBezTo>
                          <a:pt x="6489414" y="8146"/>
                          <a:pt x="6820241" y="28795"/>
                          <a:pt x="6977525" y="0"/>
                        </a:cubicBezTo>
                        <a:cubicBezTo>
                          <a:pt x="7134809" y="-28795"/>
                          <a:pt x="7607118" y="27331"/>
                          <a:pt x="7870648" y="0"/>
                        </a:cubicBezTo>
                        <a:cubicBezTo>
                          <a:pt x="8134178" y="-27331"/>
                          <a:pt x="8201660" y="8018"/>
                          <a:pt x="8470715" y="0"/>
                        </a:cubicBezTo>
                        <a:cubicBezTo>
                          <a:pt x="8739770" y="-8018"/>
                          <a:pt x="8882205" y="23250"/>
                          <a:pt x="9070783" y="0"/>
                        </a:cubicBezTo>
                        <a:cubicBezTo>
                          <a:pt x="9259361" y="-23250"/>
                          <a:pt x="9470845" y="-15314"/>
                          <a:pt x="9768535" y="0"/>
                        </a:cubicBezTo>
                        <a:cubicBezTo>
                          <a:pt x="9768424" y="5202"/>
                          <a:pt x="9769373" y="11043"/>
                          <a:pt x="9768535" y="18288"/>
                        </a:cubicBezTo>
                        <a:cubicBezTo>
                          <a:pt x="9619220" y="39925"/>
                          <a:pt x="9290992" y="-10413"/>
                          <a:pt x="9070783" y="18288"/>
                        </a:cubicBezTo>
                        <a:cubicBezTo>
                          <a:pt x="8850574" y="46989"/>
                          <a:pt x="8445630" y="-24628"/>
                          <a:pt x="8177659" y="18288"/>
                        </a:cubicBezTo>
                        <a:cubicBezTo>
                          <a:pt x="7909688" y="61204"/>
                          <a:pt x="7741873" y="40385"/>
                          <a:pt x="7479907" y="18288"/>
                        </a:cubicBezTo>
                        <a:cubicBezTo>
                          <a:pt x="7217941" y="-3809"/>
                          <a:pt x="7257584" y="36066"/>
                          <a:pt x="7075210" y="18288"/>
                        </a:cubicBezTo>
                        <a:cubicBezTo>
                          <a:pt x="6892836" y="510"/>
                          <a:pt x="6716498" y="28851"/>
                          <a:pt x="6572829" y="18288"/>
                        </a:cubicBezTo>
                        <a:cubicBezTo>
                          <a:pt x="6429160" y="7725"/>
                          <a:pt x="5995218" y="-6783"/>
                          <a:pt x="5679705" y="18288"/>
                        </a:cubicBezTo>
                        <a:cubicBezTo>
                          <a:pt x="5364192" y="43359"/>
                          <a:pt x="5244382" y="9372"/>
                          <a:pt x="4981953" y="18288"/>
                        </a:cubicBezTo>
                        <a:cubicBezTo>
                          <a:pt x="4719524" y="27204"/>
                          <a:pt x="4669597" y="27174"/>
                          <a:pt x="4479571" y="18288"/>
                        </a:cubicBezTo>
                        <a:cubicBezTo>
                          <a:pt x="4289545" y="9402"/>
                          <a:pt x="4089315" y="-11058"/>
                          <a:pt x="3781819" y="18288"/>
                        </a:cubicBezTo>
                        <a:cubicBezTo>
                          <a:pt x="3474323" y="47634"/>
                          <a:pt x="3531116" y="-1059"/>
                          <a:pt x="3377122" y="18288"/>
                        </a:cubicBezTo>
                        <a:cubicBezTo>
                          <a:pt x="3223128" y="37635"/>
                          <a:pt x="3090696" y="8034"/>
                          <a:pt x="2972426" y="18288"/>
                        </a:cubicBezTo>
                        <a:cubicBezTo>
                          <a:pt x="2854156" y="28542"/>
                          <a:pt x="2420451" y="-5510"/>
                          <a:pt x="2274673" y="18288"/>
                        </a:cubicBezTo>
                        <a:cubicBezTo>
                          <a:pt x="2128895" y="42086"/>
                          <a:pt x="2014859" y="18143"/>
                          <a:pt x="1772291" y="18288"/>
                        </a:cubicBezTo>
                        <a:cubicBezTo>
                          <a:pt x="1529723" y="18433"/>
                          <a:pt x="1235111" y="12502"/>
                          <a:pt x="976854" y="18288"/>
                        </a:cubicBezTo>
                        <a:cubicBezTo>
                          <a:pt x="718597" y="24074"/>
                          <a:pt x="220445" y="18480"/>
                          <a:pt x="0" y="18288"/>
                        </a:cubicBezTo>
                        <a:cubicBezTo>
                          <a:pt x="-284" y="13526"/>
                          <a:pt x="19" y="566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A59B1-9FE4-7D29-EB02-40FC6C4F7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80" y="1929384"/>
            <a:ext cx="9464040" cy="4251960"/>
          </a:xfrm>
        </p:spPr>
        <p:txBody>
          <a:bodyPr>
            <a:normAutofit/>
          </a:bodyPr>
          <a:lstStyle/>
          <a:p>
            <a:r>
              <a:rPr lang="en-US" sz="2800" dirty="0"/>
              <a:t>Fear of the Lord can be defined as “the continual awareness that our loving heavenly Father is watching and evaluating everything we think, say, and do” (</a:t>
            </a:r>
            <a:r>
              <a:rPr lang="en-US" sz="2800" b="1" i="1" dirty="0"/>
              <a:t>Matthew 12:36; Psalm 139:2; Jeremiah 12:3</a:t>
            </a:r>
            <a:r>
              <a:rPr lang="en-US" sz="2800" dirty="0"/>
              <a:t>)</a:t>
            </a:r>
          </a:p>
          <a:p>
            <a:r>
              <a:rPr lang="en-US" sz="2800" dirty="0"/>
              <a:t>As Jesus told each of the seven churches in </a:t>
            </a:r>
            <a:r>
              <a:rPr lang="en-US" sz="2800" b="1" i="1" dirty="0"/>
              <a:t>Revelation 1—2</a:t>
            </a:r>
            <a:r>
              <a:rPr lang="en-US" sz="2800" dirty="0"/>
              <a:t>, “I know your works.” Nothing escapes His attention.</a:t>
            </a:r>
          </a:p>
          <a:p>
            <a:endParaRPr lang="en-US" sz="2400" dirty="0"/>
          </a:p>
          <a:p>
            <a:pPr marL="0" indent="0">
              <a:buNone/>
            </a:pPr>
            <a:br>
              <a:rPr lang="en-US" sz="2000" dirty="0"/>
            </a:br>
            <a:endParaRPr lang="en-US" sz="2800" dirty="0"/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543709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DA2E7C1E-2B5A-4BBA-AE51-1CD8C1930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00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43DF76B1-5174-4FAF-9D19-FFEE98426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4380" y="720953"/>
            <a:ext cx="9464040" cy="5416094"/>
          </a:xfrm>
          <a:custGeom>
            <a:avLst/>
            <a:gdLst>
              <a:gd name="connsiteX0" fmla="*/ 0 w 9464040"/>
              <a:gd name="connsiteY0" fmla="*/ 0 h 5416094"/>
              <a:gd name="connsiteX1" fmla="*/ 581362 w 9464040"/>
              <a:gd name="connsiteY1" fmla="*/ 0 h 5416094"/>
              <a:gd name="connsiteX2" fmla="*/ 973444 w 9464040"/>
              <a:gd name="connsiteY2" fmla="*/ 0 h 5416094"/>
              <a:gd name="connsiteX3" fmla="*/ 1838728 w 9464040"/>
              <a:gd name="connsiteY3" fmla="*/ 0 h 5416094"/>
              <a:gd name="connsiteX4" fmla="*/ 2420090 w 9464040"/>
              <a:gd name="connsiteY4" fmla="*/ 0 h 5416094"/>
              <a:gd name="connsiteX5" fmla="*/ 3001453 w 9464040"/>
              <a:gd name="connsiteY5" fmla="*/ 0 h 5416094"/>
              <a:gd name="connsiteX6" fmla="*/ 3866736 w 9464040"/>
              <a:gd name="connsiteY6" fmla="*/ 0 h 5416094"/>
              <a:gd name="connsiteX7" fmla="*/ 4353458 w 9464040"/>
              <a:gd name="connsiteY7" fmla="*/ 0 h 5416094"/>
              <a:gd name="connsiteX8" fmla="*/ 5218742 w 9464040"/>
              <a:gd name="connsiteY8" fmla="*/ 0 h 5416094"/>
              <a:gd name="connsiteX9" fmla="*/ 6084026 w 9464040"/>
              <a:gd name="connsiteY9" fmla="*/ 0 h 5416094"/>
              <a:gd name="connsiteX10" fmla="*/ 6760029 w 9464040"/>
              <a:gd name="connsiteY10" fmla="*/ 0 h 5416094"/>
              <a:gd name="connsiteX11" fmla="*/ 7625312 w 9464040"/>
              <a:gd name="connsiteY11" fmla="*/ 0 h 5416094"/>
              <a:gd name="connsiteX12" fmla="*/ 8206675 w 9464040"/>
              <a:gd name="connsiteY12" fmla="*/ 0 h 5416094"/>
              <a:gd name="connsiteX13" fmla="*/ 8788037 w 9464040"/>
              <a:gd name="connsiteY13" fmla="*/ 0 h 5416094"/>
              <a:gd name="connsiteX14" fmla="*/ 9464040 w 9464040"/>
              <a:gd name="connsiteY14" fmla="*/ 0 h 5416094"/>
              <a:gd name="connsiteX15" fmla="*/ 9464040 w 9464040"/>
              <a:gd name="connsiteY15" fmla="*/ 622851 h 5416094"/>
              <a:gd name="connsiteX16" fmla="*/ 9464040 w 9464040"/>
              <a:gd name="connsiteY16" fmla="*/ 1299863 h 5416094"/>
              <a:gd name="connsiteX17" fmla="*/ 9464040 w 9464040"/>
              <a:gd name="connsiteY17" fmla="*/ 2031035 h 5416094"/>
              <a:gd name="connsiteX18" fmla="*/ 9464040 w 9464040"/>
              <a:gd name="connsiteY18" fmla="*/ 2762208 h 5416094"/>
              <a:gd name="connsiteX19" fmla="*/ 9464040 w 9464040"/>
              <a:gd name="connsiteY19" fmla="*/ 3493381 h 5416094"/>
              <a:gd name="connsiteX20" fmla="*/ 9464040 w 9464040"/>
              <a:gd name="connsiteY20" fmla="*/ 4007910 h 5416094"/>
              <a:gd name="connsiteX21" fmla="*/ 9464040 w 9464040"/>
              <a:gd name="connsiteY21" fmla="*/ 4576599 h 5416094"/>
              <a:gd name="connsiteX22" fmla="*/ 9464040 w 9464040"/>
              <a:gd name="connsiteY22" fmla="*/ 5416094 h 5416094"/>
              <a:gd name="connsiteX23" fmla="*/ 8882678 w 9464040"/>
              <a:gd name="connsiteY23" fmla="*/ 5416094 h 5416094"/>
              <a:gd name="connsiteX24" fmla="*/ 8206675 w 9464040"/>
              <a:gd name="connsiteY24" fmla="*/ 5416094 h 5416094"/>
              <a:gd name="connsiteX25" fmla="*/ 7814593 w 9464040"/>
              <a:gd name="connsiteY25" fmla="*/ 5416094 h 5416094"/>
              <a:gd name="connsiteX26" fmla="*/ 7422511 w 9464040"/>
              <a:gd name="connsiteY26" fmla="*/ 5416094 h 5416094"/>
              <a:gd name="connsiteX27" fmla="*/ 6746509 w 9464040"/>
              <a:gd name="connsiteY27" fmla="*/ 5416094 h 5416094"/>
              <a:gd name="connsiteX28" fmla="*/ 6259786 w 9464040"/>
              <a:gd name="connsiteY28" fmla="*/ 5416094 h 5416094"/>
              <a:gd name="connsiteX29" fmla="*/ 5489143 w 9464040"/>
              <a:gd name="connsiteY29" fmla="*/ 5416094 h 5416094"/>
              <a:gd name="connsiteX30" fmla="*/ 5002421 w 9464040"/>
              <a:gd name="connsiteY30" fmla="*/ 5416094 h 5416094"/>
              <a:gd name="connsiteX31" fmla="*/ 4231778 w 9464040"/>
              <a:gd name="connsiteY31" fmla="*/ 5416094 h 5416094"/>
              <a:gd name="connsiteX32" fmla="*/ 3839696 w 9464040"/>
              <a:gd name="connsiteY32" fmla="*/ 5416094 h 5416094"/>
              <a:gd name="connsiteX33" fmla="*/ 3069053 w 9464040"/>
              <a:gd name="connsiteY33" fmla="*/ 5416094 h 5416094"/>
              <a:gd name="connsiteX34" fmla="*/ 2582331 w 9464040"/>
              <a:gd name="connsiteY34" fmla="*/ 5416094 h 5416094"/>
              <a:gd name="connsiteX35" fmla="*/ 2190249 w 9464040"/>
              <a:gd name="connsiteY35" fmla="*/ 5416094 h 5416094"/>
              <a:gd name="connsiteX36" fmla="*/ 1703527 w 9464040"/>
              <a:gd name="connsiteY36" fmla="*/ 5416094 h 5416094"/>
              <a:gd name="connsiteX37" fmla="*/ 932884 w 9464040"/>
              <a:gd name="connsiteY37" fmla="*/ 5416094 h 5416094"/>
              <a:gd name="connsiteX38" fmla="*/ 0 w 9464040"/>
              <a:gd name="connsiteY38" fmla="*/ 5416094 h 5416094"/>
              <a:gd name="connsiteX39" fmla="*/ 0 w 9464040"/>
              <a:gd name="connsiteY39" fmla="*/ 4901565 h 5416094"/>
              <a:gd name="connsiteX40" fmla="*/ 0 w 9464040"/>
              <a:gd name="connsiteY40" fmla="*/ 4387036 h 5416094"/>
              <a:gd name="connsiteX41" fmla="*/ 0 w 9464040"/>
              <a:gd name="connsiteY41" fmla="*/ 3655863 h 5416094"/>
              <a:gd name="connsiteX42" fmla="*/ 0 w 9464040"/>
              <a:gd name="connsiteY42" fmla="*/ 3141335 h 5416094"/>
              <a:gd name="connsiteX43" fmla="*/ 0 w 9464040"/>
              <a:gd name="connsiteY43" fmla="*/ 2464323 h 5416094"/>
              <a:gd name="connsiteX44" fmla="*/ 0 w 9464040"/>
              <a:gd name="connsiteY44" fmla="*/ 1895633 h 5416094"/>
              <a:gd name="connsiteX45" fmla="*/ 0 w 9464040"/>
              <a:gd name="connsiteY45" fmla="*/ 1218621 h 5416094"/>
              <a:gd name="connsiteX46" fmla="*/ 0 w 9464040"/>
              <a:gd name="connsiteY46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9464040" h="5416094" extrusionOk="0">
                <a:moveTo>
                  <a:pt x="0" y="0"/>
                </a:moveTo>
                <a:cubicBezTo>
                  <a:pt x="136210" y="-30035"/>
                  <a:pt x="439263" y="30115"/>
                  <a:pt x="581362" y="0"/>
                </a:cubicBezTo>
                <a:cubicBezTo>
                  <a:pt x="723864" y="-15290"/>
                  <a:pt x="786325" y="12929"/>
                  <a:pt x="973444" y="0"/>
                </a:cubicBezTo>
                <a:cubicBezTo>
                  <a:pt x="1108123" y="12968"/>
                  <a:pt x="1596522" y="1520"/>
                  <a:pt x="1838728" y="0"/>
                </a:cubicBezTo>
                <a:cubicBezTo>
                  <a:pt x="2043751" y="6860"/>
                  <a:pt x="2254735" y="25520"/>
                  <a:pt x="2420090" y="0"/>
                </a:cubicBezTo>
                <a:cubicBezTo>
                  <a:pt x="2610530" y="-19763"/>
                  <a:pt x="2753407" y="-32976"/>
                  <a:pt x="3001453" y="0"/>
                </a:cubicBezTo>
                <a:cubicBezTo>
                  <a:pt x="3249265" y="11958"/>
                  <a:pt x="3497346" y="17152"/>
                  <a:pt x="3866736" y="0"/>
                </a:cubicBezTo>
                <a:cubicBezTo>
                  <a:pt x="4007823" y="-1157"/>
                  <a:pt x="4183084" y="3614"/>
                  <a:pt x="4353458" y="0"/>
                </a:cubicBezTo>
                <a:cubicBezTo>
                  <a:pt x="4444651" y="-21036"/>
                  <a:pt x="5006741" y="77605"/>
                  <a:pt x="5218742" y="0"/>
                </a:cubicBezTo>
                <a:cubicBezTo>
                  <a:pt x="5411621" y="-29261"/>
                  <a:pt x="5876392" y="-50285"/>
                  <a:pt x="6084026" y="0"/>
                </a:cubicBezTo>
                <a:cubicBezTo>
                  <a:pt x="6296835" y="50346"/>
                  <a:pt x="6481360" y="-8579"/>
                  <a:pt x="6760029" y="0"/>
                </a:cubicBezTo>
                <a:cubicBezTo>
                  <a:pt x="7070472" y="-19641"/>
                  <a:pt x="7185363" y="10850"/>
                  <a:pt x="7625312" y="0"/>
                </a:cubicBezTo>
                <a:cubicBezTo>
                  <a:pt x="8034896" y="-21391"/>
                  <a:pt x="8048799" y="18891"/>
                  <a:pt x="8206675" y="0"/>
                </a:cubicBezTo>
                <a:cubicBezTo>
                  <a:pt x="8353492" y="-37932"/>
                  <a:pt x="8503629" y="-18407"/>
                  <a:pt x="8788037" y="0"/>
                </a:cubicBezTo>
                <a:cubicBezTo>
                  <a:pt x="9028898" y="-33447"/>
                  <a:pt x="9244043" y="50439"/>
                  <a:pt x="9464040" y="0"/>
                </a:cubicBezTo>
                <a:cubicBezTo>
                  <a:pt x="9460303" y="194706"/>
                  <a:pt x="9500954" y="462969"/>
                  <a:pt x="9464040" y="622851"/>
                </a:cubicBezTo>
                <a:cubicBezTo>
                  <a:pt x="9463213" y="780794"/>
                  <a:pt x="9467374" y="1075446"/>
                  <a:pt x="9464040" y="1299863"/>
                </a:cubicBezTo>
                <a:cubicBezTo>
                  <a:pt x="9460871" y="1508105"/>
                  <a:pt x="9466799" y="1678917"/>
                  <a:pt x="9464040" y="2031035"/>
                </a:cubicBezTo>
                <a:cubicBezTo>
                  <a:pt x="9472875" y="2382338"/>
                  <a:pt x="9494428" y="2606024"/>
                  <a:pt x="9464040" y="2762208"/>
                </a:cubicBezTo>
                <a:cubicBezTo>
                  <a:pt x="9473749" y="2944729"/>
                  <a:pt x="9494334" y="3331623"/>
                  <a:pt x="9464040" y="3493381"/>
                </a:cubicBezTo>
                <a:cubicBezTo>
                  <a:pt x="9467138" y="3650481"/>
                  <a:pt x="9437540" y="3826322"/>
                  <a:pt x="9464040" y="4007910"/>
                </a:cubicBezTo>
                <a:cubicBezTo>
                  <a:pt x="9491320" y="4182212"/>
                  <a:pt x="9477018" y="4378489"/>
                  <a:pt x="9464040" y="4576599"/>
                </a:cubicBezTo>
                <a:cubicBezTo>
                  <a:pt x="9487388" y="4851769"/>
                  <a:pt x="9531261" y="5192803"/>
                  <a:pt x="9464040" y="5416094"/>
                </a:cubicBezTo>
                <a:cubicBezTo>
                  <a:pt x="9352064" y="5449753"/>
                  <a:pt x="9091021" y="5404398"/>
                  <a:pt x="8882678" y="5416094"/>
                </a:cubicBezTo>
                <a:cubicBezTo>
                  <a:pt x="8717273" y="5417582"/>
                  <a:pt x="8474314" y="5429205"/>
                  <a:pt x="8206675" y="5416094"/>
                </a:cubicBezTo>
                <a:cubicBezTo>
                  <a:pt x="7952625" y="5416106"/>
                  <a:pt x="7995354" y="5428320"/>
                  <a:pt x="7814593" y="5416094"/>
                </a:cubicBezTo>
                <a:cubicBezTo>
                  <a:pt x="7629744" y="5410248"/>
                  <a:pt x="7597424" y="5404512"/>
                  <a:pt x="7422511" y="5416094"/>
                </a:cubicBezTo>
                <a:cubicBezTo>
                  <a:pt x="7257953" y="5433569"/>
                  <a:pt x="7074953" y="5418066"/>
                  <a:pt x="6746509" y="5416094"/>
                </a:cubicBezTo>
                <a:cubicBezTo>
                  <a:pt x="6428776" y="5417236"/>
                  <a:pt x="6386732" y="5382478"/>
                  <a:pt x="6259786" y="5416094"/>
                </a:cubicBezTo>
                <a:cubicBezTo>
                  <a:pt x="6119159" y="5438336"/>
                  <a:pt x="5653484" y="5399347"/>
                  <a:pt x="5489143" y="5416094"/>
                </a:cubicBezTo>
                <a:cubicBezTo>
                  <a:pt x="5337621" y="5432030"/>
                  <a:pt x="5139200" y="5415189"/>
                  <a:pt x="5002421" y="5416094"/>
                </a:cubicBezTo>
                <a:cubicBezTo>
                  <a:pt x="4876882" y="5460516"/>
                  <a:pt x="4626080" y="5421661"/>
                  <a:pt x="4231778" y="5416094"/>
                </a:cubicBezTo>
                <a:cubicBezTo>
                  <a:pt x="3866931" y="5421868"/>
                  <a:pt x="3941097" y="5425982"/>
                  <a:pt x="3839696" y="5416094"/>
                </a:cubicBezTo>
                <a:cubicBezTo>
                  <a:pt x="3705105" y="5399760"/>
                  <a:pt x="3450218" y="5398611"/>
                  <a:pt x="3069053" y="5416094"/>
                </a:cubicBezTo>
                <a:cubicBezTo>
                  <a:pt x="2701925" y="5452451"/>
                  <a:pt x="2696441" y="5431629"/>
                  <a:pt x="2582331" y="5416094"/>
                </a:cubicBezTo>
                <a:cubicBezTo>
                  <a:pt x="2482667" y="5407930"/>
                  <a:pt x="2369670" y="5428424"/>
                  <a:pt x="2190249" y="5416094"/>
                </a:cubicBezTo>
                <a:cubicBezTo>
                  <a:pt x="2031705" y="5445828"/>
                  <a:pt x="1899411" y="5413760"/>
                  <a:pt x="1703527" y="5416094"/>
                </a:cubicBezTo>
                <a:cubicBezTo>
                  <a:pt x="1504319" y="5439990"/>
                  <a:pt x="1149328" y="5492040"/>
                  <a:pt x="932884" y="5416094"/>
                </a:cubicBezTo>
                <a:cubicBezTo>
                  <a:pt x="725490" y="5345325"/>
                  <a:pt x="257839" y="5462611"/>
                  <a:pt x="0" y="5416094"/>
                </a:cubicBezTo>
                <a:cubicBezTo>
                  <a:pt x="-13984" y="5343990"/>
                  <a:pt x="14039" y="5041590"/>
                  <a:pt x="0" y="4901565"/>
                </a:cubicBezTo>
                <a:cubicBezTo>
                  <a:pt x="14089" y="4742699"/>
                  <a:pt x="-7910" y="4606986"/>
                  <a:pt x="0" y="4387036"/>
                </a:cubicBezTo>
                <a:cubicBezTo>
                  <a:pt x="-1288" y="4127276"/>
                  <a:pt x="8214" y="3969452"/>
                  <a:pt x="0" y="3655863"/>
                </a:cubicBezTo>
                <a:cubicBezTo>
                  <a:pt x="25713" y="3323882"/>
                  <a:pt x="-2754" y="3280455"/>
                  <a:pt x="0" y="3141335"/>
                </a:cubicBezTo>
                <a:cubicBezTo>
                  <a:pt x="1851" y="2980991"/>
                  <a:pt x="21500" y="2607434"/>
                  <a:pt x="0" y="2464323"/>
                </a:cubicBezTo>
                <a:cubicBezTo>
                  <a:pt x="-29033" y="2364929"/>
                  <a:pt x="4149" y="2168195"/>
                  <a:pt x="0" y="1895633"/>
                </a:cubicBezTo>
                <a:cubicBezTo>
                  <a:pt x="-26687" y="1640290"/>
                  <a:pt x="1189" y="1493628"/>
                  <a:pt x="0" y="1218621"/>
                </a:cubicBezTo>
                <a:cubicBezTo>
                  <a:pt x="90867" y="1045300"/>
                  <a:pt x="18567" y="499348"/>
                  <a:pt x="0" y="0"/>
                </a:cubicBezTo>
                <a:close/>
              </a:path>
            </a:pathLst>
          </a:custGeom>
          <a:noFill/>
          <a:ln w="4762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464040"/>
                      <a:gd name="connsiteY0" fmla="*/ 0 h 5416094"/>
                      <a:gd name="connsiteX1" fmla="*/ 581362 w 9464040"/>
                      <a:gd name="connsiteY1" fmla="*/ 0 h 5416094"/>
                      <a:gd name="connsiteX2" fmla="*/ 973444 w 9464040"/>
                      <a:gd name="connsiteY2" fmla="*/ 0 h 5416094"/>
                      <a:gd name="connsiteX3" fmla="*/ 1838728 w 9464040"/>
                      <a:gd name="connsiteY3" fmla="*/ 0 h 5416094"/>
                      <a:gd name="connsiteX4" fmla="*/ 2420090 w 9464040"/>
                      <a:gd name="connsiteY4" fmla="*/ 0 h 5416094"/>
                      <a:gd name="connsiteX5" fmla="*/ 3001453 w 9464040"/>
                      <a:gd name="connsiteY5" fmla="*/ 0 h 5416094"/>
                      <a:gd name="connsiteX6" fmla="*/ 3866736 w 9464040"/>
                      <a:gd name="connsiteY6" fmla="*/ 0 h 5416094"/>
                      <a:gd name="connsiteX7" fmla="*/ 4353458 w 9464040"/>
                      <a:gd name="connsiteY7" fmla="*/ 0 h 5416094"/>
                      <a:gd name="connsiteX8" fmla="*/ 5218742 w 9464040"/>
                      <a:gd name="connsiteY8" fmla="*/ 0 h 5416094"/>
                      <a:gd name="connsiteX9" fmla="*/ 6084026 w 9464040"/>
                      <a:gd name="connsiteY9" fmla="*/ 0 h 5416094"/>
                      <a:gd name="connsiteX10" fmla="*/ 6760029 w 9464040"/>
                      <a:gd name="connsiteY10" fmla="*/ 0 h 5416094"/>
                      <a:gd name="connsiteX11" fmla="*/ 7625312 w 9464040"/>
                      <a:gd name="connsiteY11" fmla="*/ 0 h 5416094"/>
                      <a:gd name="connsiteX12" fmla="*/ 8206675 w 9464040"/>
                      <a:gd name="connsiteY12" fmla="*/ 0 h 5416094"/>
                      <a:gd name="connsiteX13" fmla="*/ 8788037 w 9464040"/>
                      <a:gd name="connsiteY13" fmla="*/ 0 h 5416094"/>
                      <a:gd name="connsiteX14" fmla="*/ 9464040 w 9464040"/>
                      <a:gd name="connsiteY14" fmla="*/ 0 h 5416094"/>
                      <a:gd name="connsiteX15" fmla="*/ 9464040 w 9464040"/>
                      <a:gd name="connsiteY15" fmla="*/ 622851 h 5416094"/>
                      <a:gd name="connsiteX16" fmla="*/ 9464040 w 9464040"/>
                      <a:gd name="connsiteY16" fmla="*/ 1299863 h 5416094"/>
                      <a:gd name="connsiteX17" fmla="*/ 9464040 w 9464040"/>
                      <a:gd name="connsiteY17" fmla="*/ 2031035 h 5416094"/>
                      <a:gd name="connsiteX18" fmla="*/ 9464040 w 9464040"/>
                      <a:gd name="connsiteY18" fmla="*/ 2762208 h 5416094"/>
                      <a:gd name="connsiteX19" fmla="*/ 9464040 w 9464040"/>
                      <a:gd name="connsiteY19" fmla="*/ 3493381 h 5416094"/>
                      <a:gd name="connsiteX20" fmla="*/ 9464040 w 9464040"/>
                      <a:gd name="connsiteY20" fmla="*/ 4007910 h 5416094"/>
                      <a:gd name="connsiteX21" fmla="*/ 9464040 w 9464040"/>
                      <a:gd name="connsiteY21" fmla="*/ 4576599 h 5416094"/>
                      <a:gd name="connsiteX22" fmla="*/ 9464040 w 9464040"/>
                      <a:gd name="connsiteY22" fmla="*/ 5416094 h 5416094"/>
                      <a:gd name="connsiteX23" fmla="*/ 8882678 w 9464040"/>
                      <a:gd name="connsiteY23" fmla="*/ 5416094 h 5416094"/>
                      <a:gd name="connsiteX24" fmla="*/ 8206675 w 9464040"/>
                      <a:gd name="connsiteY24" fmla="*/ 5416094 h 5416094"/>
                      <a:gd name="connsiteX25" fmla="*/ 7814593 w 9464040"/>
                      <a:gd name="connsiteY25" fmla="*/ 5416094 h 5416094"/>
                      <a:gd name="connsiteX26" fmla="*/ 7422511 w 9464040"/>
                      <a:gd name="connsiteY26" fmla="*/ 5416094 h 5416094"/>
                      <a:gd name="connsiteX27" fmla="*/ 6746509 w 9464040"/>
                      <a:gd name="connsiteY27" fmla="*/ 5416094 h 5416094"/>
                      <a:gd name="connsiteX28" fmla="*/ 6259786 w 9464040"/>
                      <a:gd name="connsiteY28" fmla="*/ 5416094 h 5416094"/>
                      <a:gd name="connsiteX29" fmla="*/ 5489143 w 9464040"/>
                      <a:gd name="connsiteY29" fmla="*/ 5416094 h 5416094"/>
                      <a:gd name="connsiteX30" fmla="*/ 5002421 w 9464040"/>
                      <a:gd name="connsiteY30" fmla="*/ 5416094 h 5416094"/>
                      <a:gd name="connsiteX31" fmla="*/ 4231778 w 9464040"/>
                      <a:gd name="connsiteY31" fmla="*/ 5416094 h 5416094"/>
                      <a:gd name="connsiteX32" fmla="*/ 3839696 w 9464040"/>
                      <a:gd name="connsiteY32" fmla="*/ 5416094 h 5416094"/>
                      <a:gd name="connsiteX33" fmla="*/ 3069053 w 9464040"/>
                      <a:gd name="connsiteY33" fmla="*/ 5416094 h 5416094"/>
                      <a:gd name="connsiteX34" fmla="*/ 2582331 w 9464040"/>
                      <a:gd name="connsiteY34" fmla="*/ 5416094 h 5416094"/>
                      <a:gd name="connsiteX35" fmla="*/ 2190249 w 9464040"/>
                      <a:gd name="connsiteY35" fmla="*/ 5416094 h 5416094"/>
                      <a:gd name="connsiteX36" fmla="*/ 1703527 w 9464040"/>
                      <a:gd name="connsiteY36" fmla="*/ 5416094 h 5416094"/>
                      <a:gd name="connsiteX37" fmla="*/ 932884 w 9464040"/>
                      <a:gd name="connsiteY37" fmla="*/ 5416094 h 5416094"/>
                      <a:gd name="connsiteX38" fmla="*/ 0 w 9464040"/>
                      <a:gd name="connsiteY38" fmla="*/ 5416094 h 5416094"/>
                      <a:gd name="connsiteX39" fmla="*/ 0 w 9464040"/>
                      <a:gd name="connsiteY39" fmla="*/ 4901565 h 5416094"/>
                      <a:gd name="connsiteX40" fmla="*/ 0 w 9464040"/>
                      <a:gd name="connsiteY40" fmla="*/ 4387036 h 5416094"/>
                      <a:gd name="connsiteX41" fmla="*/ 0 w 9464040"/>
                      <a:gd name="connsiteY41" fmla="*/ 3655863 h 5416094"/>
                      <a:gd name="connsiteX42" fmla="*/ 0 w 9464040"/>
                      <a:gd name="connsiteY42" fmla="*/ 3141335 h 5416094"/>
                      <a:gd name="connsiteX43" fmla="*/ 0 w 9464040"/>
                      <a:gd name="connsiteY43" fmla="*/ 2464323 h 5416094"/>
                      <a:gd name="connsiteX44" fmla="*/ 0 w 9464040"/>
                      <a:gd name="connsiteY44" fmla="*/ 1895633 h 5416094"/>
                      <a:gd name="connsiteX45" fmla="*/ 0 w 9464040"/>
                      <a:gd name="connsiteY45" fmla="*/ 1218621 h 5416094"/>
                      <a:gd name="connsiteX46" fmla="*/ 0 w 9464040"/>
                      <a:gd name="connsiteY46" fmla="*/ 0 h 54160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</a:cxnLst>
                    <a:rect l="l" t="t" r="r" b="b"/>
                    <a:pathLst>
                      <a:path w="9464040" h="5416094" extrusionOk="0">
                        <a:moveTo>
                          <a:pt x="0" y="0"/>
                        </a:moveTo>
                        <a:cubicBezTo>
                          <a:pt x="138639" y="-28537"/>
                          <a:pt x="464424" y="20672"/>
                          <a:pt x="581362" y="0"/>
                        </a:cubicBezTo>
                        <a:cubicBezTo>
                          <a:pt x="698300" y="-20672"/>
                          <a:pt x="813119" y="12077"/>
                          <a:pt x="973444" y="0"/>
                        </a:cubicBezTo>
                        <a:cubicBezTo>
                          <a:pt x="1133769" y="-12077"/>
                          <a:pt x="1601251" y="-24617"/>
                          <a:pt x="1838728" y="0"/>
                        </a:cubicBezTo>
                        <a:cubicBezTo>
                          <a:pt x="2076205" y="24617"/>
                          <a:pt x="2246992" y="21820"/>
                          <a:pt x="2420090" y="0"/>
                        </a:cubicBezTo>
                        <a:cubicBezTo>
                          <a:pt x="2593188" y="-21820"/>
                          <a:pt x="2743917" y="-13447"/>
                          <a:pt x="3001453" y="0"/>
                        </a:cubicBezTo>
                        <a:cubicBezTo>
                          <a:pt x="3258989" y="13447"/>
                          <a:pt x="3515614" y="-47"/>
                          <a:pt x="3866736" y="0"/>
                        </a:cubicBezTo>
                        <a:cubicBezTo>
                          <a:pt x="4217858" y="47"/>
                          <a:pt x="4242917" y="-1405"/>
                          <a:pt x="4353458" y="0"/>
                        </a:cubicBezTo>
                        <a:cubicBezTo>
                          <a:pt x="4463999" y="1405"/>
                          <a:pt x="4999537" y="27755"/>
                          <a:pt x="5218742" y="0"/>
                        </a:cubicBezTo>
                        <a:cubicBezTo>
                          <a:pt x="5437947" y="-27755"/>
                          <a:pt x="5873654" y="-42777"/>
                          <a:pt x="6084026" y="0"/>
                        </a:cubicBezTo>
                        <a:cubicBezTo>
                          <a:pt x="6294398" y="42777"/>
                          <a:pt x="6458844" y="13671"/>
                          <a:pt x="6760029" y="0"/>
                        </a:cubicBezTo>
                        <a:cubicBezTo>
                          <a:pt x="7061214" y="-13671"/>
                          <a:pt x="7217579" y="19093"/>
                          <a:pt x="7625312" y="0"/>
                        </a:cubicBezTo>
                        <a:cubicBezTo>
                          <a:pt x="8033045" y="-19093"/>
                          <a:pt x="8052851" y="20457"/>
                          <a:pt x="8206675" y="0"/>
                        </a:cubicBezTo>
                        <a:cubicBezTo>
                          <a:pt x="8360499" y="-20457"/>
                          <a:pt x="8527592" y="4171"/>
                          <a:pt x="8788037" y="0"/>
                        </a:cubicBezTo>
                        <a:cubicBezTo>
                          <a:pt x="9048482" y="-4171"/>
                          <a:pt x="9255809" y="6145"/>
                          <a:pt x="9464040" y="0"/>
                        </a:cubicBezTo>
                        <a:cubicBezTo>
                          <a:pt x="9466121" y="212207"/>
                          <a:pt x="9479615" y="467304"/>
                          <a:pt x="9464040" y="622851"/>
                        </a:cubicBezTo>
                        <a:cubicBezTo>
                          <a:pt x="9448465" y="778398"/>
                          <a:pt x="9476388" y="1075075"/>
                          <a:pt x="9464040" y="1299863"/>
                        </a:cubicBezTo>
                        <a:cubicBezTo>
                          <a:pt x="9451692" y="1524651"/>
                          <a:pt x="9472211" y="1676134"/>
                          <a:pt x="9464040" y="2031035"/>
                        </a:cubicBezTo>
                        <a:cubicBezTo>
                          <a:pt x="9455869" y="2385936"/>
                          <a:pt x="9490378" y="2567562"/>
                          <a:pt x="9464040" y="2762208"/>
                        </a:cubicBezTo>
                        <a:cubicBezTo>
                          <a:pt x="9437702" y="2956854"/>
                          <a:pt x="9494768" y="3343334"/>
                          <a:pt x="9464040" y="3493381"/>
                        </a:cubicBezTo>
                        <a:cubicBezTo>
                          <a:pt x="9433312" y="3643428"/>
                          <a:pt x="9440211" y="3822994"/>
                          <a:pt x="9464040" y="4007910"/>
                        </a:cubicBezTo>
                        <a:cubicBezTo>
                          <a:pt x="9487869" y="4192826"/>
                          <a:pt x="9458838" y="4358832"/>
                          <a:pt x="9464040" y="4576599"/>
                        </a:cubicBezTo>
                        <a:cubicBezTo>
                          <a:pt x="9469242" y="4794366"/>
                          <a:pt x="9478682" y="5174401"/>
                          <a:pt x="9464040" y="5416094"/>
                        </a:cubicBezTo>
                        <a:cubicBezTo>
                          <a:pt x="9341120" y="5412890"/>
                          <a:pt x="9080451" y="5407506"/>
                          <a:pt x="8882678" y="5416094"/>
                        </a:cubicBezTo>
                        <a:cubicBezTo>
                          <a:pt x="8684905" y="5424682"/>
                          <a:pt x="8456721" y="5414711"/>
                          <a:pt x="8206675" y="5416094"/>
                        </a:cubicBezTo>
                        <a:cubicBezTo>
                          <a:pt x="7956629" y="5417477"/>
                          <a:pt x="7997453" y="5426196"/>
                          <a:pt x="7814593" y="5416094"/>
                        </a:cubicBezTo>
                        <a:cubicBezTo>
                          <a:pt x="7631733" y="5405992"/>
                          <a:pt x="7595676" y="5406600"/>
                          <a:pt x="7422511" y="5416094"/>
                        </a:cubicBezTo>
                        <a:cubicBezTo>
                          <a:pt x="7249346" y="5425588"/>
                          <a:pt x="7063093" y="5425157"/>
                          <a:pt x="6746509" y="5416094"/>
                        </a:cubicBezTo>
                        <a:cubicBezTo>
                          <a:pt x="6429925" y="5407031"/>
                          <a:pt x="6384245" y="5393331"/>
                          <a:pt x="6259786" y="5416094"/>
                        </a:cubicBezTo>
                        <a:cubicBezTo>
                          <a:pt x="6135327" y="5438857"/>
                          <a:pt x="5648794" y="5398006"/>
                          <a:pt x="5489143" y="5416094"/>
                        </a:cubicBezTo>
                        <a:cubicBezTo>
                          <a:pt x="5329492" y="5434182"/>
                          <a:pt x="5140646" y="5405171"/>
                          <a:pt x="5002421" y="5416094"/>
                        </a:cubicBezTo>
                        <a:cubicBezTo>
                          <a:pt x="4864196" y="5427017"/>
                          <a:pt x="4590108" y="5414528"/>
                          <a:pt x="4231778" y="5416094"/>
                        </a:cubicBezTo>
                        <a:cubicBezTo>
                          <a:pt x="3873448" y="5417660"/>
                          <a:pt x="3947546" y="5435634"/>
                          <a:pt x="3839696" y="5416094"/>
                        </a:cubicBezTo>
                        <a:cubicBezTo>
                          <a:pt x="3731846" y="5396554"/>
                          <a:pt x="3435541" y="5383195"/>
                          <a:pt x="3069053" y="5416094"/>
                        </a:cubicBezTo>
                        <a:cubicBezTo>
                          <a:pt x="2702565" y="5448993"/>
                          <a:pt x="2696132" y="5430835"/>
                          <a:pt x="2582331" y="5416094"/>
                        </a:cubicBezTo>
                        <a:cubicBezTo>
                          <a:pt x="2468530" y="5401353"/>
                          <a:pt x="2357343" y="5416376"/>
                          <a:pt x="2190249" y="5416094"/>
                        </a:cubicBezTo>
                        <a:cubicBezTo>
                          <a:pt x="2023155" y="5415812"/>
                          <a:pt x="1864826" y="5399199"/>
                          <a:pt x="1703527" y="5416094"/>
                        </a:cubicBezTo>
                        <a:cubicBezTo>
                          <a:pt x="1542228" y="5432989"/>
                          <a:pt x="1159648" y="5454242"/>
                          <a:pt x="932884" y="5416094"/>
                        </a:cubicBezTo>
                        <a:cubicBezTo>
                          <a:pt x="706120" y="5377946"/>
                          <a:pt x="287986" y="5420497"/>
                          <a:pt x="0" y="5416094"/>
                        </a:cubicBezTo>
                        <a:cubicBezTo>
                          <a:pt x="-14745" y="5309345"/>
                          <a:pt x="-16965" y="5069411"/>
                          <a:pt x="0" y="4901565"/>
                        </a:cubicBezTo>
                        <a:cubicBezTo>
                          <a:pt x="16965" y="4733719"/>
                          <a:pt x="-21043" y="4602481"/>
                          <a:pt x="0" y="4387036"/>
                        </a:cubicBezTo>
                        <a:cubicBezTo>
                          <a:pt x="21043" y="4171591"/>
                          <a:pt x="-22121" y="3975229"/>
                          <a:pt x="0" y="3655863"/>
                        </a:cubicBezTo>
                        <a:cubicBezTo>
                          <a:pt x="22121" y="3336497"/>
                          <a:pt x="-10" y="3285332"/>
                          <a:pt x="0" y="3141335"/>
                        </a:cubicBezTo>
                        <a:cubicBezTo>
                          <a:pt x="10" y="2997338"/>
                          <a:pt x="19426" y="2603009"/>
                          <a:pt x="0" y="2464323"/>
                        </a:cubicBezTo>
                        <a:cubicBezTo>
                          <a:pt x="-19426" y="2325637"/>
                          <a:pt x="22593" y="2163343"/>
                          <a:pt x="0" y="1895633"/>
                        </a:cubicBezTo>
                        <a:cubicBezTo>
                          <a:pt x="-22593" y="1627923"/>
                          <a:pt x="-16101" y="1463167"/>
                          <a:pt x="0" y="1218621"/>
                        </a:cubicBezTo>
                        <a:cubicBezTo>
                          <a:pt x="16101" y="974075"/>
                          <a:pt x="-53287" y="55842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tree, ground, outdoor&#10;&#10;Description automatically generated">
            <a:extLst>
              <a:ext uri="{FF2B5EF4-FFF2-40B4-BE49-F238E27FC236}">
                <a16:creationId xmlns:a16="http://schemas.microsoft.com/office/drawing/2014/main" id="{9ED41517-57E1-9AFD-94E7-52B15F0DFB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40" y="1004510"/>
            <a:ext cx="9121140" cy="47885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740AC6E-C50A-783C-78CF-D3D7033DBA69}"/>
              </a:ext>
            </a:extLst>
          </p:cNvPr>
          <p:cNvSpPr txBox="1"/>
          <p:nvPr/>
        </p:nvSpPr>
        <p:spPr>
          <a:xfrm flipH="1">
            <a:off x="3529617" y="4304714"/>
            <a:ext cx="39108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139:7-12</a:t>
            </a:r>
          </a:p>
        </p:txBody>
      </p:sp>
    </p:spTree>
    <p:extLst>
      <p:ext uri="{BB962C8B-B14F-4D97-AF65-F5344CB8AC3E}">
        <p14:creationId xmlns:p14="http://schemas.microsoft.com/office/powerpoint/2010/main" val="379417892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005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CBD331-6CC5-58BD-2C4A-95B014064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0" y="365125"/>
            <a:ext cx="9464040" cy="1325563"/>
          </a:xfrm>
        </p:spPr>
        <p:txBody>
          <a:bodyPr>
            <a:normAutofit/>
          </a:bodyPr>
          <a:lstStyle/>
          <a:p>
            <a:r>
              <a:rPr lang="en-US" sz="5100" dirty="0"/>
              <a:t>Logical Conclusion 3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132" y="1677373"/>
            <a:ext cx="9768535" cy="18288"/>
          </a:xfrm>
          <a:custGeom>
            <a:avLst/>
            <a:gdLst>
              <a:gd name="connsiteX0" fmla="*/ 0 w 9768535"/>
              <a:gd name="connsiteY0" fmla="*/ 0 h 18288"/>
              <a:gd name="connsiteX1" fmla="*/ 795438 w 9768535"/>
              <a:gd name="connsiteY1" fmla="*/ 0 h 18288"/>
              <a:gd name="connsiteX2" fmla="*/ 1395505 w 9768535"/>
              <a:gd name="connsiteY2" fmla="*/ 0 h 18288"/>
              <a:gd name="connsiteX3" fmla="*/ 2093258 w 9768535"/>
              <a:gd name="connsiteY3" fmla="*/ 0 h 18288"/>
              <a:gd name="connsiteX4" fmla="*/ 2986381 w 9768535"/>
              <a:gd name="connsiteY4" fmla="*/ 0 h 18288"/>
              <a:gd name="connsiteX5" fmla="*/ 3488763 w 9768535"/>
              <a:gd name="connsiteY5" fmla="*/ 0 h 18288"/>
              <a:gd name="connsiteX6" fmla="*/ 4284200 w 9768535"/>
              <a:gd name="connsiteY6" fmla="*/ 0 h 18288"/>
              <a:gd name="connsiteX7" fmla="*/ 4786582 w 9768535"/>
              <a:gd name="connsiteY7" fmla="*/ 0 h 18288"/>
              <a:gd name="connsiteX8" fmla="*/ 5484335 w 9768535"/>
              <a:gd name="connsiteY8" fmla="*/ 0 h 18288"/>
              <a:gd name="connsiteX9" fmla="*/ 6279772 w 9768535"/>
              <a:gd name="connsiteY9" fmla="*/ 0 h 18288"/>
              <a:gd name="connsiteX10" fmla="*/ 6684469 w 9768535"/>
              <a:gd name="connsiteY10" fmla="*/ 0 h 18288"/>
              <a:gd name="connsiteX11" fmla="*/ 7089165 w 9768535"/>
              <a:gd name="connsiteY11" fmla="*/ 0 h 18288"/>
              <a:gd name="connsiteX12" fmla="*/ 7982289 w 9768535"/>
              <a:gd name="connsiteY12" fmla="*/ 0 h 18288"/>
              <a:gd name="connsiteX13" fmla="*/ 8680041 w 9768535"/>
              <a:gd name="connsiteY13" fmla="*/ 0 h 18288"/>
              <a:gd name="connsiteX14" fmla="*/ 9084738 w 9768535"/>
              <a:gd name="connsiteY14" fmla="*/ 0 h 18288"/>
              <a:gd name="connsiteX15" fmla="*/ 9768535 w 9768535"/>
              <a:gd name="connsiteY15" fmla="*/ 0 h 18288"/>
              <a:gd name="connsiteX16" fmla="*/ 9768535 w 9768535"/>
              <a:gd name="connsiteY16" fmla="*/ 18288 h 18288"/>
              <a:gd name="connsiteX17" fmla="*/ 9266153 w 9768535"/>
              <a:gd name="connsiteY17" fmla="*/ 18288 h 18288"/>
              <a:gd name="connsiteX18" fmla="*/ 8568401 w 9768535"/>
              <a:gd name="connsiteY18" fmla="*/ 18288 h 18288"/>
              <a:gd name="connsiteX19" fmla="*/ 7675278 w 9768535"/>
              <a:gd name="connsiteY19" fmla="*/ 18288 h 18288"/>
              <a:gd name="connsiteX20" fmla="*/ 6782154 w 9768535"/>
              <a:gd name="connsiteY20" fmla="*/ 18288 h 18288"/>
              <a:gd name="connsiteX21" fmla="*/ 5986716 w 9768535"/>
              <a:gd name="connsiteY21" fmla="*/ 18288 h 18288"/>
              <a:gd name="connsiteX22" fmla="*/ 5191279 w 9768535"/>
              <a:gd name="connsiteY22" fmla="*/ 18288 h 18288"/>
              <a:gd name="connsiteX23" fmla="*/ 4395841 w 9768535"/>
              <a:gd name="connsiteY23" fmla="*/ 18288 h 18288"/>
              <a:gd name="connsiteX24" fmla="*/ 3893459 w 9768535"/>
              <a:gd name="connsiteY24" fmla="*/ 18288 h 18288"/>
              <a:gd name="connsiteX25" fmla="*/ 3000336 w 9768535"/>
              <a:gd name="connsiteY25" fmla="*/ 18288 h 18288"/>
              <a:gd name="connsiteX26" fmla="*/ 2302583 w 9768535"/>
              <a:gd name="connsiteY26" fmla="*/ 18288 h 18288"/>
              <a:gd name="connsiteX27" fmla="*/ 1897887 w 9768535"/>
              <a:gd name="connsiteY27" fmla="*/ 18288 h 18288"/>
              <a:gd name="connsiteX28" fmla="*/ 1200134 w 9768535"/>
              <a:gd name="connsiteY28" fmla="*/ 18288 h 18288"/>
              <a:gd name="connsiteX29" fmla="*/ 600067 w 9768535"/>
              <a:gd name="connsiteY29" fmla="*/ 18288 h 18288"/>
              <a:gd name="connsiteX30" fmla="*/ 0 w 9768535"/>
              <a:gd name="connsiteY30" fmla="*/ 18288 h 18288"/>
              <a:gd name="connsiteX31" fmla="*/ 0 w 9768535"/>
              <a:gd name="connsiteY31" fmla="*/ 0 h 18288"/>
              <a:gd name="connsiteX0" fmla="*/ 0 w 9768535"/>
              <a:gd name="connsiteY0" fmla="*/ 0 h 18288"/>
              <a:gd name="connsiteX1" fmla="*/ 600067 w 9768535"/>
              <a:gd name="connsiteY1" fmla="*/ 0 h 18288"/>
              <a:gd name="connsiteX2" fmla="*/ 1004764 w 9768535"/>
              <a:gd name="connsiteY2" fmla="*/ 0 h 18288"/>
              <a:gd name="connsiteX3" fmla="*/ 1897887 w 9768535"/>
              <a:gd name="connsiteY3" fmla="*/ 0 h 18288"/>
              <a:gd name="connsiteX4" fmla="*/ 2497954 w 9768535"/>
              <a:gd name="connsiteY4" fmla="*/ 0 h 18288"/>
              <a:gd name="connsiteX5" fmla="*/ 3098021 w 9768535"/>
              <a:gd name="connsiteY5" fmla="*/ 0 h 18288"/>
              <a:gd name="connsiteX6" fmla="*/ 3991144 w 9768535"/>
              <a:gd name="connsiteY6" fmla="*/ 0 h 18288"/>
              <a:gd name="connsiteX7" fmla="*/ 4493526 w 9768535"/>
              <a:gd name="connsiteY7" fmla="*/ 0 h 18288"/>
              <a:gd name="connsiteX8" fmla="*/ 5386649 w 9768535"/>
              <a:gd name="connsiteY8" fmla="*/ 0 h 18288"/>
              <a:gd name="connsiteX9" fmla="*/ 6279773 w 9768535"/>
              <a:gd name="connsiteY9" fmla="*/ 0 h 18288"/>
              <a:gd name="connsiteX10" fmla="*/ 6977525 w 9768535"/>
              <a:gd name="connsiteY10" fmla="*/ 0 h 18288"/>
              <a:gd name="connsiteX11" fmla="*/ 7870648 w 9768535"/>
              <a:gd name="connsiteY11" fmla="*/ 0 h 18288"/>
              <a:gd name="connsiteX12" fmla="*/ 8470715 w 9768535"/>
              <a:gd name="connsiteY12" fmla="*/ 0 h 18288"/>
              <a:gd name="connsiteX13" fmla="*/ 9070783 w 9768535"/>
              <a:gd name="connsiteY13" fmla="*/ 0 h 18288"/>
              <a:gd name="connsiteX14" fmla="*/ 9768535 w 9768535"/>
              <a:gd name="connsiteY14" fmla="*/ 0 h 18288"/>
              <a:gd name="connsiteX15" fmla="*/ 9768535 w 9768535"/>
              <a:gd name="connsiteY15" fmla="*/ 18288 h 18288"/>
              <a:gd name="connsiteX16" fmla="*/ 9070783 w 9768535"/>
              <a:gd name="connsiteY16" fmla="*/ 18288 h 18288"/>
              <a:gd name="connsiteX17" fmla="*/ 8177659 w 9768535"/>
              <a:gd name="connsiteY17" fmla="*/ 18288 h 18288"/>
              <a:gd name="connsiteX18" fmla="*/ 7479907 w 9768535"/>
              <a:gd name="connsiteY18" fmla="*/ 18288 h 18288"/>
              <a:gd name="connsiteX19" fmla="*/ 7075210 w 9768535"/>
              <a:gd name="connsiteY19" fmla="*/ 18288 h 18288"/>
              <a:gd name="connsiteX20" fmla="*/ 6572829 w 9768535"/>
              <a:gd name="connsiteY20" fmla="*/ 18288 h 18288"/>
              <a:gd name="connsiteX21" fmla="*/ 5679705 w 9768535"/>
              <a:gd name="connsiteY21" fmla="*/ 18288 h 18288"/>
              <a:gd name="connsiteX22" fmla="*/ 4981953 w 9768535"/>
              <a:gd name="connsiteY22" fmla="*/ 18288 h 18288"/>
              <a:gd name="connsiteX23" fmla="*/ 4479571 w 9768535"/>
              <a:gd name="connsiteY23" fmla="*/ 18288 h 18288"/>
              <a:gd name="connsiteX24" fmla="*/ 3781819 w 9768535"/>
              <a:gd name="connsiteY24" fmla="*/ 18288 h 18288"/>
              <a:gd name="connsiteX25" fmla="*/ 3377122 w 9768535"/>
              <a:gd name="connsiteY25" fmla="*/ 18288 h 18288"/>
              <a:gd name="connsiteX26" fmla="*/ 2972426 w 9768535"/>
              <a:gd name="connsiteY26" fmla="*/ 18288 h 18288"/>
              <a:gd name="connsiteX27" fmla="*/ 2274673 w 9768535"/>
              <a:gd name="connsiteY27" fmla="*/ 18288 h 18288"/>
              <a:gd name="connsiteX28" fmla="*/ 1772291 w 9768535"/>
              <a:gd name="connsiteY28" fmla="*/ 18288 h 18288"/>
              <a:gd name="connsiteX29" fmla="*/ 976854 w 9768535"/>
              <a:gd name="connsiteY29" fmla="*/ 18288 h 18288"/>
              <a:gd name="connsiteX30" fmla="*/ 0 w 9768535"/>
              <a:gd name="connsiteY30" fmla="*/ 18288 h 18288"/>
              <a:gd name="connsiteX31" fmla="*/ 0 w 9768535"/>
              <a:gd name="connsiteY3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768535" h="18288" fill="none" extrusionOk="0">
                <a:moveTo>
                  <a:pt x="0" y="0"/>
                </a:moveTo>
                <a:cubicBezTo>
                  <a:pt x="368607" y="-32104"/>
                  <a:pt x="453082" y="-27647"/>
                  <a:pt x="795438" y="0"/>
                </a:cubicBezTo>
                <a:cubicBezTo>
                  <a:pt x="1123282" y="13039"/>
                  <a:pt x="1204543" y="21874"/>
                  <a:pt x="1395505" y="0"/>
                </a:cubicBezTo>
                <a:cubicBezTo>
                  <a:pt x="1591045" y="12978"/>
                  <a:pt x="1784649" y="40848"/>
                  <a:pt x="2093258" y="0"/>
                </a:cubicBezTo>
                <a:cubicBezTo>
                  <a:pt x="2429845" y="-14634"/>
                  <a:pt x="2638269" y="7591"/>
                  <a:pt x="2986381" y="0"/>
                </a:cubicBezTo>
                <a:cubicBezTo>
                  <a:pt x="3349104" y="8774"/>
                  <a:pt x="3298814" y="25329"/>
                  <a:pt x="3488763" y="0"/>
                </a:cubicBezTo>
                <a:cubicBezTo>
                  <a:pt x="3644796" y="-15796"/>
                  <a:pt x="4103708" y="-13102"/>
                  <a:pt x="4284200" y="0"/>
                </a:cubicBezTo>
                <a:cubicBezTo>
                  <a:pt x="4467375" y="21039"/>
                  <a:pt x="4557856" y="22113"/>
                  <a:pt x="4786582" y="0"/>
                </a:cubicBezTo>
                <a:cubicBezTo>
                  <a:pt x="5004394" y="4675"/>
                  <a:pt x="5182979" y="8593"/>
                  <a:pt x="5484335" y="0"/>
                </a:cubicBezTo>
                <a:cubicBezTo>
                  <a:pt x="5787665" y="6679"/>
                  <a:pt x="6129751" y="-3044"/>
                  <a:pt x="6279772" y="0"/>
                </a:cubicBezTo>
                <a:cubicBezTo>
                  <a:pt x="6457217" y="8533"/>
                  <a:pt x="6538567" y="-14808"/>
                  <a:pt x="6684469" y="0"/>
                </a:cubicBezTo>
                <a:cubicBezTo>
                  <a:pt x="6834948" y="10628"/>
                  <a:pt x="6912257" y="-2164"/>
                  <a:pt x="7089165" y="0"/>
                </a:cubicBezTo>
                <a:cubicBezTo>
                  <a:pt x="7260477" y="-43971"/>
                  <a:pt x="7695290" y="73476"/>
                  <a:pt x="7982289" y="0"/>
                </a:cubicBezTo>
                <a:cubicBezTo>
                  <a:pt x="8296814" y="21202"/>
                  <a:pt x="8434197" y="21209"/>
                  <a:pt x="8680041" y="0"/>
                </a:cubicBezTo>
                <a:cubicBezTo>
                  <a:pt x="8916536" y="-14727"/>
                  <a:pt x="8889343" y="2592"/>
                  <a:pt x="9084738" y="0"/>
                </a:cubicBezTo>
                <a:cubicBezTo>
                  <a:pt x="9299155" y="18917"/>
                  <a:pt x="9614436" y="-23096"/>
                  <a:pt x="9768535" y="0"/>
                </a:cubicBezTo>
                <a:cubicBezTo>
                  <a:pt x="9767707" y="5185"/>
                  <a:pt x="9768666" y="13267"/>
                  <a:pt x="9768535" y="18288"/>
                </a:cubicBezTo>
                <a:cubicBezTo>
                  <a:pt x="9636703" y="13122"/>
                  <a:pt x="9490541" y="8984"/>
                  <a:pt x="9266153" y="18288"/>
                </a:cubicBezTo>
                <a:cubicBezTo>
                  <a:pt x="9123894" y="31877"/>
                  <a:pt x="8820309" y="-20942"/>
                  <a:pt x="8568401" y="18288"/>
                </a:cubicBezTo>
                <a:cubicBezTo>
                  <a:pt x="8306116" y="34998"/>
                  <a:pt x="7878748" y="32495"/>
                  <a:pt x="7675278" y="18288"/>
                </a:cubicBezTo>
                <a:cubicBezTo>
                  <a:pt x="7433207" y="80703"/>
                  <a:pt x="7191517" y="63455"/>
                  <a:pt x="6782154" y="18288"/>
                </a:cubicBezTo>
                <a:cubicBezTo>
                  <a:pt x="6360893" y="14358"/>
                  <a:pt x="6195400" y="52094"/>
                  <a:pt x="5986716" y="18288"/>
                </a:cubicBezTo>
                <a:cubicBezTo>
                  <a:pt x="5763485" y="-76281"/>
                  <a:pt x="5443390" y="-5300"/>
                  <a:pt x="5191279" y="18288"/>
                </a:cubicBezTo>
                <a:cubicBezTo>
                  <a:pt x="4973062" y="2707"/>
                  <a:pt x="4641970" y="-2225"/>
                  <a:pt x="4395841" y="18288"/>
                </a:cubicBezTo>
                <a:cubicBezTo>
                  <a:pt x="4201602" y="967"/>
                  <a:pt x="4002137" y="44486"/>
                  <a:pt x="3893459" y="18288"/>
                </a:cubicBezTo>
                <a:cubicBezTo>
                  <a:pt x="3793306" y="692"/>
                  <a:pt x="3329531" y="27117"/>
                  <a:pt x="3000336" y="18288"/>
                </a:cubicBezTo>
                <a:cubicBezTo>
                  <a:pt x="2730246" y="-24183"/>
                  <a:pt x="2471319" y="-6865"/>
                  <a:pt x="2302583" y="18288"/>
                </a:cubicBezTo>
                <a:cubicBezTo>
                  <a:pt x="2120998" y="52633"/>
                  <a:pt x="2078642" y="17145"/>
                  <a:pt x="1897887" y="18288"/>
                </a:cubicBezTo>
                <a:cubicBezTo>
                  <a:pt x="1758737" y="6089"/>
                  <a:pt x="1472209" y="-27792"/>
                  <a:pt x="1200134" y="18288"/>
                </a:cubicBezTo>
                <a:cubicBezTo>
                  <a:pt x="963458" y="12229"/>
                  <a:pt x="838263" y="22761"/>
                  <a:pt x="600067" y="18288"/>
                </a:cubicBezTo>
                <a:cubicBezTo>
                  <a:pt x="381823" y="5202"/>
                  <a:pt x="248319" y="49041"/>
                  <a:pt x="0" y="18288"/>
                </a:cubicBezTo>
                <a:cubicBezTo>
                  <a:pt x="-478" y="15053"/>
                  <a:pt x="-113" y="5243"/>
                  <a:pt x="0" y="0"/>
                </a:cubicBezTo>
                <a:close/>
              </a:path>
              <a:path w="9768535" h="18288" stroke="0" extrusionOk="0">
                <a:moveTo>
                  <a:pt x="0" y="0"/>
                </a:moveTo>
                <a:cubicBezTo>
                  <a:pt x="177949" y="-28280"/>
                  <a:pt x="435612" y="-7018"/>
                  <a:pt x="600067" y="0"/>
                </a:cubicBezTo>
                <a:cubicBezTo>
                  <a:pt x="773512" y="-32819"/>
                  <a:pt x="815082" y="6640"/>
                  <a:pt x="1004764" y="0"/>
                </a:cubicBezTo>
                <a:cubicBezTo>
                  <a:pt x="1244586" y="2419"/>
                  <a:pt x="1709584" y="-27631"/>
                  <a:pt x="1897887" y="0"/>
                </a:cubicBezTo>
                <a:cubicBezTo>
                  <a:pt x="2096141" y="9787"/>
                  <a:pt x="2231934" y="-12659"/>
                  <a:pt x="2497954" y="0"/>
                </a:cubicBezTo>
                <a:cubicBezTo>
                  <a:pt x="2787610" y="17615"/>
                  <a:pt x="2935238" y="-2079"/>
                  <a:pt x="3098021" y="0"/>
                </a:cubicBezTo>
                <a:cubicBezTo>
                  <a:pt x="3287144" y="-32112"/>
                  <a:pt x="3737160" y="16912"/>
                  <a:pt x="3991144" y="0"/>
                </a:cubicBezTo>
                <a:cubicBezTo>
                  <a:pt x="4241392" y="-8834"/>
                  <a:pt x="4335946" y="7017"/>
                  <a:pt x="4493526" y="0"/>
                </a:cubicBezTo>
                <a:cubicBezTo>
                  <a:pt x="4645206" y="-74160"/>
                  <a:pt x="5022464" y="-49623"/>
                  <a:pt x="5386649" y="0"/>
                </a:cubicBezTo>
                <a:cubicBezTo>
                  <a:pt x="5671981" y="48230"/>
                  <a:pt x="6107397" y="14194"/>
                  <a:pt x="6279773" y="0"/>
                </a:cubicBezTo>
                <a:cubicBezTo>
                  <a:pt x="6508380" y="5414"/>
                  <a:pt x="6845980" y="39957"/>
                  <a:pt x="6977525" y="0"/>
                </a:cubicBezTo>
                <a:cubicBezTo>
                  <a:pt x="7183958" y="2940"/>
                  <a:pt x="7593163" y="69457"/>
                  <a:pt x="7870648" y="0"/>
                </a:cubicBezTo>
                <a:cubicBezTo>
                  <a:pt x="8138424" y="-29757"/>
                  <a:pt x="8186255" y="797"/>
                  <a:pt x="8470715" y="0"/>
                </a:cubicBezTo>
                <a:cubicBezTo>
                  <a:pt x="8735772" y="-14360"/>
                  <a:pt x="8881679" y="27132"/>
                  <a:pt x="9070783" y="0"/>
                </a:cubicBezTo>
                <a:cubicBezTo>
                  <a:pt x="9282518" y="-3994"/>
                  <a:pt x="9480926" y="-59239"/>
                  <a:pt x="9768535" y="0"/>
                </a:cubicBezTo>
                <a:cubicBezTo>
                  <a:pt x="9768686" y="4730"/>
                  <a:pt x="9770097" y="11210"/>
                  <a:pt x="9768535" y="18288"/>
                </a:cubicBezTo>
                <a:cubicBezTo>
                  <a:pt x="9588082" y="58809"/>
                  <a:pt x="9272408" y="22487"/>
                  <a:pt x="9070783" y="18288"/>
                </a:cubicBezTo>
                <a:cubicBezTo>
                  <a:pt x="8888663" y="54007"/>
                  <a:pt x="8451724" y="-27559"/>
                  <a:pt x="8177659" y="18288"/>
                </a:cubicBezTo>
                <a:cubicBezTo>
                  <a:pt x="7906582" y="56670"/>
                  <a:pt x="7734826" y="57583"/>
                  <a:pt x="7479907" y="18288"/>
                </a:cubicBezTo>
                <a:cubicBezTo>
                  <a:pt x="7219774" y="-1490"/>
                  <a:pt x="7255933" y="36283"/>
                  <a:pt x="7075210" y="18288"/>
                </a:cubicBezTo>
                <a:cubicBezTo>
                  <a:pt x="6893707" y="11003"/>
                  <a:pt x="6702653" y="31290"/>
                  <a:pt x="6572829" y="18288"/>
                </a:cubicBezTo>
                <a:cubicBezTo>
                  <a:pt x="6410643" y="84196"/>
                  <a:pt x="5926095" y="-23207"/>
                  <a:pt x="5679705" y="18288"/>
                </a:cubicBezTo>
                <a:cubicBezTo>
                  <a:pt x="5339464" y="57338"/>
                  <a:pt x="5249996" y="-9563"/>
                  <a:pt x="4981953" y="18288"/>
                </a:cubicBezTo>
                <a:cubicBezTo>
                  <a:pt x="4714815" y="24433"/>
                  <a:pt x="4670769" y="32281"/>
                  <a:pt x="4479571" y="18288"/>
                </a:cubicBezTo>
                <a:cubicBezTo>
                  <a:pt x="4301608" y="42615"/>
                  <a:pt x="4127652" y="-29953"/>
                  <a:pt x="3781819" y="18288"/>
                </a:cubicBezTo>
                <a:cubicBezTo>
                  <a:pt x="3472782" y="64681"/>
                  <a:pt x="3539119" y="10276"/>
                  <a:pt x="3377122" y="18288"/>
                </a:cubicBezTo>
                <a:cubicBezTo>
                  <a:pt x="3225276" y="35526"/>
                  <a:pt x="3064982" y="17291"/>
                  <a:pt x="2972426" y="18288"/>
                </a:cubicBezTo>
                <a:cubicBezTo>
                  <a:pt x="2864149" y="30616"/>
                  <a:pt x="2445619" y="12270"/>
                  <a:pt x="2274673" y="18288"/>
                </a:cubicBezTo>
                <a:cubicBezTo>
                  <a:pt x="2138629" y="33979"/>
                  <a:pt x="2025813" y="43718"/>
                  <a:pt x="1772291" y="18288"/>
                </a:cubicBezTo>
                <a:cubicBezTo>
                  <a:pt x="1551257" y="21705"/>
                  <a:pt x="1266249" y="31954"/>
                  <a:pt x="976854" y="18288"/>
                </a:cubicBezTo>
                <a:cubicBezTo>
                  <a:pt x="733675" y="12982"/>
                  <a:pt x="274554" y="15621"/>
                  <a:pt x="0" y="18288"/>
                </a:cubicBezTo>
                <a:cubicBezTo>
                  <a:pt x="-136" y="13172"/>
                  <a:pt x="1085" y="5072"/>
                  <a:pt x="0" y="0"/>
                </a:cubicBezTo>
                <a:close/>
              </a:path>
              <a:path w="9768535" h="18288" fill="none" stroke="0" extrusionOk="0">
                <a:moveTo>
                  <a:pt x="0" y="0"/>
                </a:moveTo>
                <a:cubicBezTo>
                  <a:pt x="360152" y="-44361"/>
                  <a:pt x="454664" y="-9310"/>
                  <a:pt x="795438" y="0"/>
                </a:cubicBezTo>
                <a:cubicBezTo>
                  <a:pt x="1134212" y="13887"/>
                  <a:pt x="1178517" y="12711"/>
                  <a:pt x="1395505" y="0"/>
                </a:cubicBezTo>
                <a:cubicBezTo>
                  <a:pt x="1567725" y="15142"/>
                  <a:pt x="1773092" y="53959"/>
                  <a:pt x="2093258" y="0"/>
                </a:cubicBezTo>
                <a:cubicBezTo>
                  <a:pt x="2397863" y="-30353"/>
                  <a:pt x="2634065" y="-1307"/>
                  <a:pt x="2986381" y="0"/>
                </a:cubicBezTo>
                <a:cubicBezTo>
                  <a:pt x="3360667" y="7356"/>
                  <a:pt x="3294990" y="19814"/>
                  <a:pt x="3488763" y="0"/>
                </a:cubicBezTo>
                <a:cubicBezTo>
                  <a:pt x="3675223" y="-24417"/>
                  <a:pt x="4085083" y="-12696"/>
                  <a:pt x="4284200" y="0"/>
                </a:cubicBezTo>
                <a:cubicBezTo>
                  <a:pt x="4456721" y="20172"/>
                  <a:pt x="4563955" y="13556"/>
                  <a:pt x="4786582" y="0"/>
                </a:cubicBezTo>
                <a:cubicBezTo>
                  <a:pt x="5036316" y="11487"/>
                  <a:pt x="5179031" y="18604"/>
                  <a:pt x="5484335" y="0"/>
                </a:cubicBezTo>
                <a:cubicBezTo>
                  <a:pt x="5775170" y="-20497"/>
                  <a:pt x="6108923" y="-5924"/>
                  <a:pt x="6279772" y="0"/>
                </a:cubicBezTo>
                <a:cubicBezTo>
                  <a:pt x="6470388" y="29322"/>
                  <a:pt x="6536375" y="260"/>
                  <a:pt x="6684469" y="0"/>
                </a:cubicBezTo>
                <a:cubicBezTo>
                  <a:pt x="6837034" y="18873"/>
                  <a:pt x="6926170" y="19846"/>
                  <a:pt x="7089165" y="0"/>
                </a:cubicBezTo>
                <a:cubicBezTo>
                  <a:pt x="7293120" y="-45370"/>
                  <a:pt x="7674097" y="-54536"/>
                  <a:pt x="7982289" y="0"/>
                </a:cubicBezTo>
                <a:cubicBezTo>
                  <a:pt x="8285911" y="321"/>
                  <a:pt x="8428032" y="9436"/>
                  <a:pt x="8680041" y="0"/>
                </a:cubicBezTo>
                <a:cubicBezTo>
                  <a:pt x="8914800" y="-19361"/>
                  <a:pt x="8883361" y="-8444"/>
                  <a:pt x="9084738" y="0"/>
                </a:cubicBezTo>
                <a:cubicBezTo>
                  <a:pt x="9284863" y="-2559"/>
                  <a:pt x="9583566" y="-2790"/>
                  <a:pt x="9768535" y="0"/>
                </a:cubicBezTo>
                <a:cubicBezTo>
                  <a:pt x="9767388" y="6495"/>
                  <a:pt x="9769309" y="13944"/>
                  <a:pt x="9768535" y="18288"/>
                </a:cubicBezTo>
                <a:cubicBezTo>
                  <a:pt x="9539062" y="3236"/>
                  <a:pt x="9426899" y="-4043"/>
                  <a:pt x="9266153" y="18288"/>
                </a:cubicBezTo>
                <a:cubicBezTo>
                  <a:pt x="9205113" y="5762"/>
                  <a:pt x="8835642" y="31927"/>
                  <a:pt x="8568401" y="18288"/>
                </a:cubicBezTo>
                <a:cubicBezTo>
                  <a:pt x="8346406" y="30747"/>
                  <a:pt x="7896218" y="-33841"/>
                  <a:pt x="7675278" y="18288"/>
                </a:cubicBezTo>
                <a:cubicBezTo>
                  <a:pt x="7483155" y="37857"/>
                  <a:pt x="7205992" y="70328"/>
                  <a:pt x="6782154" y="18288"/>
                </a:cubicBezTo>
                <a:cubicBezTo>
                  <a:pt x="6353408" y="-37476"/>
                  <a:pt x="6222999" y="70785"/>
                  <a:pt x="5986716" y="18288"/>
                </a:cubicBezTo>
                <a:cubicBezTo>
                  <a:pt x="5775379" y="12816"/>
                  <a:pt x="5472652" y="15082"/>
                  <a:pt x="5191279" y="18288"/>
                </a:cubicBezTo>
                <a:cubicBezTo>
                  <a:pt x="4945414" y="39259"/>
                  <a:pt x="4620739" y="19236"/>
                  <a:pt x="4395841" y="18288"/>
                </a:cubicBezTo>
                <a:cubicBezTo>
                  <a:pt x="4199951" y="9684"/>
                  <a:pt x="4009158" y="38123"/>
                  <a:pt x="3893459" y="18288"/>
                </a:cubicBezTo>
                <a:cubicBezTo>
                  <a:pt x="3778786" y="3398"/>
                  <a:pt x="3243519" y="47474"/>
                  <a:pt x="3000336" y="18288"/>
                </a:cubicBezTo>
                <a:cubicBezTo>
                  <a:pt x="2728408" y="23680"/>
                  <a:pt x="2509132" y="-31737"/>
                  <a:pt x="2302583" y="18288"/>
                </a:cubicBezTo>
                <a:cubicBezTo>
                  <a:pt x="2117115" y="47325"/>
                  <a:pt x="2084331" y="12624"/>
                  <a:pt x="1897887" y="18288"/>
                </a:cubicBezTo>
                <a:cubicBezTo>
                  <a:pt x="1711006" y="69932"/>
                  <a:pt x="1450256" y="21148"/>
                  <a:pt x="1200134" y="18288"/>
                </a:cubicBezTo>
                <a:cubicBezTo>
                  <a:pt x="931450" y="6474"/>
                  <a:pt x="855751" y="30700"/>
                  <a:pt x="600067" y="18288"/>
                </a:cubicBezTo>
                <a:cubicBezTo>
                  <a:pt x="375879" y="8040"/>
                  <a:pt x="218525" y="68149"/>
                  <a:pt x="0" y="18288"/>
                </a:cubicBezTo>
                <a:cubicBezTo>
                  <a:pt x="-207" y="15184"/>
                  <a:pt x="1527" y="569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9768535"/>
                      <a:gd name="connsiteY0" fmla="*/ 0 h 18288"/>
                      <a:gd name="connsiteX1" fmla="*/ 795438 w 9768535"/>
                      <a:gd name="connsiteY1" fmla="*/ 0 h 18288"/>
                      <a:gd name="connsiteX2" fmla="*/ 1395505 w 9768535"/>
                      <a:gd name="connsiteY2" fmla="*/ 0 h 18288"/>
                      <a:gd name="connsiteX3" fmla="*/ 2093258 w 9768535"/>
                      <a:gd name="connsiteY3" fmla="*/ 0 h 18288"/>
                      <a:gd name="connsiteX4" fmla="*/ 2986381 w 9768535"/>
                      <a:gd name="connsiteY4" fmla="*/ 0 h 18288"/>
                      <a:gd name="connsiteX5" fmla="*/ 3488763 w 9768535"/>
                      <a:gd name="connsiteY5" fmla="*/ 0 h 18288"/>
                      <a:gd name="connsiteX6" fmla="*/ 4284200 w 9768535"/>
                      <a:gd name="connsiteY6" fmla="*/ 0 h 18288"/>
                      <a:gd name="connsiteX7" fmla="*/ 4786582 w 9768535"/>
                      <a:gd name="connsiteY7" fmla="*/ 0 h 18288"/>
                      <a:gd name="connsiteX8" fmla="*/ 5484335 w 9768535"/>
                      <a:gd name="connsiteY8" fmla="*/ 0 h 18288"/>
                      <a:gd name="connsiteX9" fmla="*/ 6279772 w 9768535"/>
                      <a:gd name="connsiteY9" fmla="*/ 0 h 18288"/>
                      <a:gd name="connsiteX10" fmla="*/ 6684469 w 9768535"/>
                      <a:gd name="connsiteY10" fmla="*/ 0 h 18288"/>
                      <a:gd name="connsiteX11" fmla="*/ 7089165 w 9768535"/>
                      <a:gd name="connsiteY11" fmla="*/ 0 h 18288"/>
                      <a:gd name="connsiteX12" fmla="*/ 7982289 w 9768535"/>
                      <a:gd name="connsiteY12" fmla="*/ 0 h 18288"/>
                      <a:gd name="connsiteX13" fmla="*/ 8680041 w 9768535"/>
                      <a:gd name="connsiteY13" fmla="*/ 0 h 18288"/>
                      <a:gd name="connsiteX14" fmla="*/ 9084738 w 9768535"/>
                      <a:gd name="connsiteY14" fmla="*/ 0 h 18288"/>
                      <a:gd name="connsiteX15" fmla="*/ 9768535 w 9768535"/>
                      <a:gd name="connsiteY15" fmla="*/ 0 h 18288"/>
                      <a:gd name="connsiteX16" fmla="*/ 9768535 w 9768535"/>
                      <a:gd name="connsiteY16" fmla="*/ 18288 h 18288"/>
                      <a:gd name="connsiteX17" fmla="*/ 9266153 w 9768535"/>
                      <a:gd name="connsiteY17" fmla="*/ 18288 h 18288"/>
                      <a:gd name="connsiteX18" fmla="*/ 8568401 w 9768535"/>
                      <a:gd name="connsiteY18" fmla="*/ 18288 h 18288"/>
                      <a:gd name="connsiteX19" fmla="*/ 7675278 w 9768535"/>
                      <a:gd name="connsiteY19" fmla="*/ 18288 h 18288"/>
                      <a:gd name="connsiteX20" fmla="*/ 6782154 w 9768535"/>
                      <a:gd name="connsiteY20" fmla="*/ 18288 h 18288"/>
                      <a:gd name="connsiteX21" fmla="*/ 5986716 w 9768535"/>
                      <a:gd name="connsiteY21" fmla="*/ 18288 h 18288"/>
                      <a:gd name="connsiteX22" fmla="*/ 5191279 w 9768535"/>
                      <a:gd name="connsiteY22" fmla="*/ 18288 h 18288"/>
                      <a:gd name="connsiteX23" fmla="*/ 4395841 w 9768535"/>
                      <a:gd name="connsiteY23" fmla="*/ 18288 h 18288"/>
                      <a:gd name="connsiteX24" fmla="*/ 3893459 w 9768535"/>
                      <a:gd name="connsiteY24" fmla="*/ 18288 h 18288"/>
                      <a:gd name="connsiteX25" fmla="*/ 3000336 w 9768535"/>
                      <a:gd name="connsiteY25" fmla="*/ 18288 h 18288"/>
                      <a:gd name="connsiteX26" fmla="*/ 2302583 w 9768535"/>
                      <a:gd name="connsiteY26" fmla="*/ 18288 h 18288"/>
                      <a:gd name="connsiteX27" fmla="*/ 1897887 w 9768535"/>
                      <a:gd name="connsiteY27" fmla="*/ 18288 h 18288"/>
                      <a:gd name="connsiteX28" fmla="*/ 1200134 w 9768535"/>
                      <a:gd name="connsiteY28" fmla="*/ 18288 h 18288"/>
                      <a:gd name="connsiteX29" fmla="*/ 600067 w 9768535"/>
                      <a:gd name="connsiteY29" fmla="*/ 18288 h 18288"/>
                      <a:gd name="connsiteX30" fmla="*/ 0 w 9768535"/>
                      <a:gd name="connsiteY30" fmla="*/ 18288 h 18288"/>
                      <a:gd name="connsiteX31" fmla="*/ 0 w 9768535"/>
                      <a:gd name="connsiteY31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</a:cxnLst>
                    <a:rect l="l" t="t" r="r" b="b"/>
                    <a:pathLst>
                      <a:path w="9768535" h="18288" fill="none" extrusionOk="0">
                        <a:moveTo>
                          <a:pt x="0" y="0"/>
                        </a:moveTo>
                        <a:cubicBezTo>
                          <a:pt x="374185" y="-35705"/>
                          <a:pt x="463194" y="-12512"/>
                          <a:pt x="795438" y="0"/>
                        </a:cubicBezTo>
                        <a:cubicBezTo>
                          <a:pt x="1127682" y="12512"/>
                          <a:pt x="1195311" y="12177"/>
                          <a:pt x="1395505" y="0"/>
                        </a:cubicBezTo>
                        <a:cubicBezTo>
                          <a:pt x="1595699" y="-12177"/>
                          <a:pt x="1778380" y="24733"/>
                          <a:pt x="2093258" y="0"/>
                        </a:cubicBezTo>
                        <a:cubicBezTo>
                          <a:pt x="2408136" y="-24733"/>
                          <a:pt x="2624480" y="-5887"/>
                          <a:pt x="2986381" y="0"/>
                        </a:cubicBezTo>
                        <a:cubicBezTo>
                          <a:pt x="3348282" y="5887"/>
                          <a:pt x="3293415" y="23056"/>
                          <a:pt x="3488763" y="0"/>
                        </a:cubicBezTo>
                        <a:cubicBezTo>
                          <a:pt x="3684111" y="-23056"/>
                          <a:pt x="4110003" y="-36158"/>
                          <a:pt x="4284200" y="0"/>
                        </a:cubicBezTo>
                        <a:cubicBezTo>
                          <a:pt x="4458397" y="36158"/>
                          <a:pt x="4569016" y="6522"/>
                          <a:pt x="4786582" y="0"/>
                        </a:cubicBezTo>
                        <a:cubicBezTo>
                          <a:pt x="5004148" y="-6522"/>
                          <a:pt x="5173345" y="17237"/>
                          <a:pt x="5484335" y="0"/>
                        </a:cubicBezTo>
                        <a:cubicBezTo>
                          <a:pt x="5795325" y="-17237"/>
                          <a:pt x="6099939" y="-13271"/>
                          <a:pt x="6279772" y="0"/>
                        </a:cubicBezTo>
                        <a:cubicBezTo>
                          <a:pt x="6459605" y="13271"/>
                          <a:pt x="6534986" y="-14126"/>
                          <a:pt x="6684469" y="0"/>
                        </a:cubicBezTo>
                        <a:cubicBezTo>
                          <a:pt x="6833952" y="14126"/>
                          <a:pt x="6921248" y="13817"/>
                          <a:pt x="7089165" y="0"/>
                        </a:cubicBezTo>
                        <a:cubicBezTo>
                          <a:pt x="7257082" y="-13817"/>
                          <a:pt x="7661989" y="2418"/>
                          <a:pt x="7982289" y="0"/>
                        </a:cubicBezTo>
                        <a:cubicBezTo>
                          <a:pt x="8302589" y="-2418"/>
                          <a:pt x="8442087" y="19134"/>
                          <a:pt x="8680041" y="0"/>
                        </a:cubicBezTo>
                        <a:cubicBezTo>
                          <a:pt x="8917995" y="-19134"/>
                          <a:pt x="8885156" y="-4785"/>
                          <a:pt x="9084738" y="0"/>
                        </a:cubicBezTo>
                        <a:cubicBezTo>
                          <a:pt x="9284320" y="4785"/>
                          <a:pt x="9604866" y="-15227"/>
                          <a:pt x="9768535" y="0"/>
                        </a:cubicBezTo>
                        <a:cubicBezTo>
                          <a:pt x="9767680" y="5972"/>
                          <a:pt x="9768846" y="13600"/>
                          <a:pt x="9768535" y="18288"/>
                        </a:cubicBezTo>
                        <a:cubicBezTo>
                          <a:pt x="9534754" y="18255"/>
                          <a:pt x="9368978" y="21972"/>
                          <a:pt x="9266153" y="18288"/>
                        </a:cubicBezTo>
                        <a:cubicBezTo>
                          <a:pt x="9163328" y="14604"/>
                          <a:pt x="8831440" y="-7977"/>
                          <a:pt x="8568401" y="18288"/>
                        </a:cubicBezTo>
                        <a:cubicBezTo>
                          <a:pt x="8305362" y="44553"/>
                          <a:pt x="7897659" y="5028"/>
                          <a:pt x="7675278" y="18288"/>
                        </a:cubicBezTo>
                        <a:cubicBezTo>
                          <a:pt x="7452897" y="31548"/>
                          <a:pt x="7216280" y="57505"/>
                          <a:pt x="6782154" y="18288"/>
                        </a:cubicBezTo>
                        <a:cubicBezTo>
                          <a:pt x="6348028" y="-20929"/>
                          <a:pt x="6207684" y="54226"/>
                          <a:pt x="5986716" y="18288"/>
                        </a:cubicBezTo>
                        <a:cubicBezTo>
                          <a:pt x="5765748" y="-17650"/>
                          <a:pt x="5438912" y="3273"/>
                          <a:pt x="5191279" y="18288"/>
                        </a:cubicBezTo>
                        <a:cubicBezTo>
                          <a:pt x="4943646" y="33303"/>
                          <a:pt x="4603415" y="24329"/>
                          <a:pt x="4395841" y="18288"/>
                        </a:cubicBezTo>
                        <a:cubicBezTo>
                          <a:pt x="4188267" y="12247"/>
                          <a:pt x="3999617" y="30262"/>
                          <a:pt x="3893459" y="18288"/>
                        </a:cubicBezTo>
                        <a:cubicBezTo>
                          <a:pt x="3787301" y="6314"/>
                          <a:pt x="3267404" y="23297"/>
                          <a:pt x="3000336" y="18288"/>
                        </a:cubicBezTo>
                        <a:cubicBezTo>
                          <a:pt x="2733268" y="13279"/>
                          <a:pt x="2490025" y="-8919"/>
                          <a:pt x="2302583" y="18288"/>
                        </a:cubicBezTo>
                        <a:cubicBezTo>
                          <a:pt x="2115141" y="45495"/>
                          <a:pt x="2079251" y="15661"/>
                          <a:pt x="1897887" y="18288"/>
                        </a:cubicBezTo>
                        <a:cubicBezTo>
                          <a:pt x="1716523" y="20915"/>
                          <a:pt x="1448355" y="29443"/>
                          <a:pt x="1200134" y="18288"/>
                        </a:cubicBezTo>
                        <a:cubicBezTo>
                          <a:pt x="951913" y="7133"/>
                          <a:pt x="836679" y="25248"/>
                          <a:pt x="600067" y="18288"/>
                        </a:cubicBezTo>
                        <a:cubicBezTo>
                          <a:pt x="363455" y="11328"/>
                          <a:pt x="221964" y="44326"/>
                          <a:pt x="0" y="18288"/>
                        </a:cubicBezTo>
                        <a:cubicBezTo>
                          <a:pt x="-535" y="14319"/>
                          <a:pt x="580" y="5503"/>
                          <a:pt x="0" y="0"/>
                        </a:cubicBezTo>
                        <a:close/>
                      </a:path>
                      <a:path w="9768535" h="18288" stroke="0" extrusionOk="0">
                        <a:moveTo>
                          <a:pt x="0" y="0"/>
                        </a:moveTo>
                        <a:cubicBezTo>
                          <a:pt x="142414" y="-25938"/>
                          <a:pt x="436378" y="25742"/>
                          <a:pt x="600067" y="0"/>
                        </a:cubicBezTo>
                        <a:cubicBezTo>
                          <a:pt x="763756" y="-25742"/>
                          <a:pt x="810082" y="-3403"/>
                          <a:pt x="1004764" y="0"/>
                        </a:cubicBezTo>
                        <a:cubicBezTo>
                          <a:pt x="1199446" y="3403"/>
                          <a:pt x="1705441" y="-23383"/>
                          <a:pt x="1897887" y="0"/>
                        </a:cubicBezTo>
                        <a:cubicBezTo>
                          <a:pt x="2090333" y="23383"/>
                          <a:pt x="2212649" y="-21383"/>
                          <a:pt x="2497954" y="0"/>
                        </a:cubicBezTo>
                        <a:cubicBezTo>
                          <a:pt x="2783259" y="21383"/>
                          <a:pt x="2915807" y="-8916"/>
                          <a:pt x="3098021" y="0"/>
                        </a:cubicBezTo>
                        <a:cubicBezTo>
                          <a:pt x="3280235" y="8916"/>
                          <a:pt x="3743978" y="31965"/>
                          <a:pt x="3991144" y="0"/>
                        </a:cubicBezTo>
                        <a:cubicBezTo>
                          <a:pt x="4238310" y="-31965"/>
                          <a:pt x="4339410" y="7846"/>
                          <a:pt x="4493526" y="0"/>
                        </a:cubicBezTo>
                        <a:cubicBezTo>
                          <a:pt x="4647642" y="-7846"/>
                          <a:pt x="5068550" y="-9654"/>
                          <a:pt x="5386649" y="0"/>
                        </a:cubicBezTo>
                        <a:cubicBezTo>
                          <a:pt x="5704748" y="9654"/>
                          <a:pt x="6070132" y="-8146"/>
                          <a:pt x="6279773" y="0"/>
                        </a:cubicBezTo>
                        <a:cubicBezTo>
                          <a:pt x="6489414" y="8146"/>
                          <a:pt x="6820241" y="28795"/>
                          <a:pt x="6977525" y="0"/>
                        </a:cubicBezTo>
                        <a:cubicBezTo>
                          <a:pt x="7134809" y="-28795"/>
                          <a:pt x="7607118" y="27331"/>
                          <a:pt x="7870648" y="0"/>
                        </a:cubicBezTo>
                        <a:cubicBezTo>
                          <a:pt x="8134178" y="-27331"/>
                          <a:pt x="8201660" y="8018"/>
                          <a:pt x="8470715" y="0"/>
                        </a:cubicBezTo>
                        <a:cubicBezTo>
                          <a:pt x="8739770" y="-8018"/>
                          <a:pt x="8882205" y="23250"/>
                          <a:pt x="9070783" y="0"/>
                        </a:cubicBezTo>
                        <a:cubicBezTo>
                          <a:pt x="9259361" y="-23250"/>
                          <a:pt x="9470845" y="-15314"/>
                          <a:pt x="9768535" y="0"/>
                        </a:cubicBezTo>
                        <a:cubicBezTo>
                          <a:pt x="9768424" y="5202"/>
                          <a:pt x="9769373" y="11043"/>
                          <a:pt x="9768535" y="18288"/>
                        </a:cubicBezTo>
                        <a:cubicBezTo>
                          <a:pt x="9619220" y="39925"/>
                          <a:pt x="9290992" y="-10413"/>
                          <a:pt x="9070783" y="18288"/>
                        </a:cubicBezTo>
                        <a:cubicBezTo>
                          <a:pt x="8850574" y="46989"/>
                          <a:pt x="8445630" y="-24628"/>
                          <a:pt x="8177659" y="18288"/>
                        </a:cubicBezTo>
                        <a:cubicBezTo>
                          <a:pt x="7909688" y="61204"/>
                          <a:pt x="7741873" y="40385"/>
                          <a:pt x="7479907" y="18288"/>
                        </a:cubicBezTo>
                        <a:cubicBezTo>
                          <a:pt x="7217941" y="-3809"/>
                          <a:pt x="7257584" y="36066"/>
                          <a:pt x="7075210" y="18288"/>
                        </a:cubicBezTo>
                        <a:cubicBezTo>
                          <a:pt x="6892836" y="510"/>
                          <a:pt x="6716498" y="28851"/>
                          <a:pt x="6572829" y="18288"/>
                        </a:cubicBezTo>
                        <a:cubicBezTo>
                          <a:pt x="6429160" y="7725"/>
                          <a:pt x="5995218" y="-6783"/>
                          <a:pt x="5679705" y="18288"/>
                        </a:cubicBezTo>
                        <a:cubicBezTo>
                          <a:pt x="5364192" y="43359"/>
                          <a:pt x="5244382" y="9372"/>
                          <a:pt x="4981953" y="18288"/>
                        </a:cubicBezTo>
                        <a:cubicBezTo>
                          <a:pt x="4719524" y="27204"/>
                          <a:pt x="4669597" y="27174"/>
                          <a:pt x="4479571" y="18288"/>
                        </a:cubicBezTo>
                        <a:cubicBezTo>
                          <a:pt x="4289545" y="9402"/>
                          <a:pt x="4089315" y="-11058"/>
                          <a:pt x="3781819" y="18288"/>
                        </a:cubicBezTo>
                        <a:cubicBezTo>
                          <a:pt x="3474323" y="47634"/>
                          <a:pt x="3531116" y="-1059"/>
                          <a:pt x="3377122" y="18288"/>
                        </a:cubicBezTo>
                        <a:cubicBezTo>
                          <a:pt x="3223128" y="37635"/>
                          <a:pt x="3090696" y="8034"/>
                          <a:pt x="2972426" y="18288"/>
                        </a:cubicBezTo>
                        <a:cubicBezTo>
                          <a:pt x="2854156" y="28542"/>
                          <a:pt x="2420451" y="-5510"/>
                          <a:pt x="2274673" y="18288"/>
                        </a:cubicBezTo>
                        <a:cubicBezTo>
                          <a:pt x="2128895" y="42086"/>
                          <a:pt x="2014859" y="18143"/>
                          <a:pt x="1772291" y="18288"/>
                        </a:cubicBezTo>
                        <a:cubicBezTo>
                          <a:pt x="1529723" y="18433"/>
                          <a:pt x="1235111" y="12502"/>
                          <a:pt x="976854" y="18288"/>
                        </a:cubicBezTo>
                        <a:cubicBezTo>
                          <a:pt x="718597" y="24074"/>
                          <a:pt x="220445" y="18480"/>
                          <a:pt x="0" y="18288"/>
                        </a:cubicBezTo>
                        <a:cubicBezTo>
                          <a:pt x="-284" y="13526"/>
                          <a:pt x="19" y="566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A59B1-9FE4-7D29-EB02-40FC6C4F7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80" y="1929384"/>
            <a:ext cx="9464040" cy="425196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In order to develop the fear of the Lord, we must recognize God for who He is</a:t>
            </a:r>
          </a:p>
          <a:p>
            <a:endParaRPr lang="en-US" sz="3000" dirty="0"/>
          </a:p>
          <a:p>
            <a:r>
              <a:rPr lang="en-US" sz="3000" dirty="0"/>
              <a:t>We must glimpse with our spirits the power, might, beauty, and brilliance of the Lord God Almighty (</a:t>
            </a:r>
            <a:r>
              <a:rPr lang="en-US" sz="3000" b="1" i="1" dirty="0"/>
              <a:t>Revelation 11:17; Hosea 12:5; Isaiah 6:1–5</a:t>
            </a:r>
            <a:r>
              <a:rPr lang="en-US" sz="3000" dirty="0"/>
              <a:t>)</a:t>
            </a:r>
          </a:p>
          <a:p>
            <a:endParaRPr lang="en-US" sz="3000" dirty="0"/>
          </a:p>
          <a:p>
            <a:r>
              <a:rPr lang="en-US" sz="3000" dirty="0"/>
              <a:t>Those who fear the Lord have a continual awareness of Him, a deep reverence for Him, and sincere commitment to obey Him</a:t>
            </a:r>
          </a:p>
          <a:p>
            <a:pPr marL="0" indent="0">
              <a:buNone/>
            </a:pPr>
            <a:br>
              <a:rPr lang="en-US" sz="2000" dirty="0"/>
            </a:br>
            <a:endParaRPr lang="en-US" sz="2800" dirty="0"/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7348760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402</TotalTime>
  <Words>336</Words>
  <Application>Microsoft Office PowerPoint</Application>
  <PresentationFormat>Custom</PresentationFormat>
  <Paragraphs>37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Understanding the Fear of the Lord</vt:lpstr>
      <vt:lpstr>PowerPoint Presentation</vt:lpstr>
      <vt:lpstr>Defining Fear in Scripture</vt:lpstr>
      <vt:lpstr>Reverence and Awe</vt:lpstr>
      <vt:lpstr>Logical Conclusion 1</vt:lpstr>
      <vt:lpstr>Logical Conclusion 2</vt:lpstr>
      <vt:lpstr>PowerPoint Presentation</vt:lpstr>
      <vt:lpstr>Logical Conclusion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Fear of the Lord</dc:title>
  <dc:creator>Rob Miller</dc:creator>
  <cp:lastModifiedBy>West End</cp:lastModifiedBy>
  <cp:revision>2</cp:revision>
  <dcterms:created xsi:type="dcterms:W3CDTF">2023-02-02T19:14:38Z</dcterms:created>
  <dcterms:modified xsi:type="dcterms:W3CDTF">2023-02-04T22:57:25Z</dcterms:modified>
</cp:coreProperties>
</file>