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9728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865BDC-6DD3-4A4F-BAD2-07CFC27BD868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9D5E1-6447-462A-92DC-541E575DA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3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to endure death (</a:t>
            </a:r>
            <a:r>
              <a:rPr lang="en-US" dirty="0" err="1"/>
              <a:t>Jameissn</a:t>
            </a:r>
            <a:r>
              <a:rPr lang="en-US" dirty="0"/>
              <a:t> </a:t>
            </a:r>
            <a:r>
              <a:rPr lang="en-US" dirty="0" err="1"/>
              <a:t>Faussett</a:t>
            </a:r>
            <a:r>
              <a:rPr lang="en-US" dirty="0"/>
              <a:t> Brown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34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to endure death (</a:t>
            </a:r>
            <a:r>
              <a:rPr lang="en-US" dirty="0" err="1"/>
              <a:t>Jameissn</a:t>
            </a:r>
            <a:r>
              <a:rPr lang="en-US" dirty="0"/>
              <a:t> </a:t>
            </a:r>
            <a:r>
              <a:rPr lang="en-US" dirty="0" err="1"/>
              <a:t>Faussett</a:t>
            </a:r>
            <a:r>
              <a:rPr lang="en-US" dirty="0"/>
              <a:t> Brown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4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31774">
              <a:defRPr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Despite their reputation of life, Jesus saw them for what they really were.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you are dead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shows that a good reputation is no guarantee of true spiritual character. Despite their good appearance, Jesus saw them as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  <a:p>
            <a:r>
              <a:rPr lang="en-US" sz="1800" b="1" dirty="0">
                <a:solidFill>
                  <a:srgbClr val="292F33"/>
                </a:solidFill>
                <a:latin typeface="Verdana" panose="020B0604030504040204" pitchFamily="34" charset="0"/>
              </a:rPr>
              <a:t>Dead</a:t>
            </a:r>
            <a:r>
              <a:rPr lang="en-US" sz="1800" dirty="0">
                <a:solidFill>
                  <a:srgbClr val="292F33"/>
                </a:solidFill>
                <a:latin typeface="Verdana" panose="020B0604030504040204" pitchFamily="34" charset="0"/>
              </a:rPr>
              <a:t>: This indicates no struggle, no fight, no persecution. It wasn’t that the church at Sardis was </a:t>
            </a:r>
            <a:r>
              <a:rPr lang="en-US" sz="1800" i="1" dirty="0">
                <a:solidFill>
                  <a:srgbClr val="292F33"/>
                </a:solidFill>
                <a:latin typeface="Verdana" panose="020B0604030504040204" pitchFamily="34" charset="0"/>
              </a:rPr>
              <a:t>losing</a:t>
            </a:r>
            <a:r>
              <a:rPr lang="en-US" sz="1800" dirty="0">
                <a:solidFill>
                  <a:srgbClr val="292F33"/>
                </a:solidFill>
                <a:latin typeface="Verdana" panose="020B0604030504040204" pitchFamily="34" charset="0"/>
              </a:rPr>
              <a:t> the battle. A </a:t>
            </a:r>
            <a:r>
              <a:rPr lang="en-US" sz="1800" b="1" dirty="0">
                <a:solidFill>
                  <a:srgbClr val="292F33"/>
                </a:solidFill>
                <a:latin typeface="Verdana" panose="020B0604030504040204" pitchFamily="34" charset="0"/>
              </a:rPr>
              <a:t>dead</a:t>
            </a:r>
            <a:r>
              <a:rPr lang="en-US" sz="1800" dirty="0">
                <a:solidFill>
                  <a:srgbClr val="292F33"/>
                </a:solidFill>
                <a:latin typeface="Verdana" panose="020B0604030504040204" pitchFamily="34" charset="0"/>
              </a:rPr>
              <a:t> body has </a:t>
            </a:r>
            <a:r>
              <a:rPr lang="en-US" sz="1800" i="1" dirty="0">
                <a:solidFill>
                  <a:srgbClr val="292F33"/>
                </a:solidFill>
                <a:latin typeface="Verdana" panose="020B0604030504040204" pitchFamily="34" charset="0"/>
              </a:rPr>
              <a:t>lost</a:t>
            </a:r>
            <a:r>
              <a:rPr lang="en-US" sz="1800" dirty="0">
                <a:solidFill>
                  <a:srgbClr val="292F33"/>
                </a:solidFill>
                <a:latin typeface="Verdana" panose="020B0604030504040204" pitchFamily="34" charset="0"/>
              </a:rPr>
              <a:t> the battle, and the fight seems over. In this letter Jesus didn’t encourage the Christians in Sardis to stand strong against persecution or false doctrine, probably because there simply </a:t>
            </a:r>
            <a:r>
              <a:rPr lang="en-US" sz="1800" i="1" dirty="0">
                <a:solidFill>
                  <a:srgbClr val="292F33"/>
                </a:solidFill>
                <a:latin typeface="Verdana" panose="020B0604030504040204" pitchFamily="34" charset="0"/>
              </a:rPr>
              <a:t>wasn’t</a:t>
            </a:r>
            <a:r>
              <a:rPr lang="en-US" sz="1800" dirty="0">
                <a:solidFill>
                  <a:srgbClr val="292F33"/>
                </a:solidFill>
                <a:latin typeface="Verdana" panose="020B0604030504040204" pitchFamily="34" charset="0"/>
              </a:rPr>
              <a:t> a significant danger of these things in Sardis. Being </a:t>
            </a:r>
            <a:r>
              <a:rPr lang="en-US" sz="1800" b="1" dirty="0">
                <a:solidFill>
                  <a:srgbClr val="292F33"/>
                </a:solidFill>
                <a:latin typeface="Verdana" panose="020B0604030504040204" pitchFamily="34" charset="0"/>
              </a:rPr>
              <a:t>dead</a:t>
            </a:r>
            <a:r>
              <a:rPr lang="en-US" sz="1800" dirty="0">
                <a:solidFill>
                  <a:srgbClr val="292F33"/>
                </a:solidFill>
                <a:latin typeface="Verdana" panose="020B0604030504040204" pitchFamily="34" charset="0"/>
              </a:rPr>
              <a:t>, the church in Sardis presented no significant threat to Satan’s domain, so it wasn’t worth attacking.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2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0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4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1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2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5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7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11/5/2022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45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39" r:id="rId6"/>
    <p:sldLayoutId id="2147483744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96AE4BD0-E2D6-4FE1-9295-59E338A45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742" y="-1"/>
            <a:ext cx="1097554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E2672-D1E6-E79D-AAE5-F7FCF1765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79" y="676656"/>
            <a:ext cx="3147263" cy="3063240"/>
          </a:xfrm>
        </p:spPr>
        <p:txBody>
          <a:bodyPr>
            <a:normAutofit/>
          </a:bodyPr>
          <a:lstStyle/>
          <a:p>
            <a:r>
              <a:rPr lang="en-US" sz="3800" dirty="0"/>
              <a:t>Measuring our Commitment to Spiritual Growth: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A7B53-B7EC-E952-B3D1-4EC592BA3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" y="3840481"/>
            <a:ext cx="2949688" cy="2347272"/>
          </a:xfrm>
        </p:spPr>
        <p:txBody>
          <a:bodyPr>
            <a:normAutofit/>
          </a:bodyPr>
          <a:lstStyle/>
          <a:p>
            <a:r>
              <a:rPr lang="en-US" b="1" i="1" dirty="0"/>
              <a:t>Rev 2-3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EB99B42-8104-D0EC-D77E-748C9C8C73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1" r="19765"/>
          <a:stretch/>
        </p:blipFill>
        <p:spPr>
          <a:xfrm>
            <a:off x="3561487" y="10"/>
            <a:ext cx="7411313" cy="6857990"/>
          </a:xfrm>
          <a:custGeom>
            <a:avLst/>
            <a:gdLst/>
            <a:ahLst/>
            <a:cxnLst/>
            <a:rect l="l" t="t" r="r" b="b"/>
            <a:pathLst>
              <a:path w="8234792" h="6821666">
                <a:moveTo>
                  <a:pt x="2322410" y="0"/>
                </a:moveTo>
                <a:lnTo>
                  <a:pt x="8234792" y="0"/>
                </a:lnTo>
                <a:lnTo>
                  <a:pt x="8234792" y="4503719"/>
                </a:lnTo>
                <a:lnTo>
                  <a:pt x="8215888" y="4629599"/>
                </a:lnTo>
                <a:cubicBezTo>
                  <a:pt x="8049795" y="5454493"/>
                  <a:pt x="7647096" y="6191792"/>
                  <a:pt x="7082996" y="6765066"/>
                </a:cubicBezTo>
                <a:lnTo>
                  <a:pt x="7021717" y="6821666"/>
                </a:lnTo>
                <a:lnTo>
                  <a:pt x="0" y="6821666"/>
                </a:lnTo>
                <a:lnTo>
                  <a:pt x="0" y="3790727"/>
                </a:lnTo>
                <a:cubicBezTo>
                  <a:pt x="0" y="2186928"/>
                  <a:pt x="879517" y="791919"/>
                  <a:pt x="2175128" y="7665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21149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Church of Christ in the West End:</a:t>
            </a:r>
            <a:br>
              <a:rPr lang="en-US" dirty="0"/>
            </a:br>
            <a:r>
              <a:rPr lang="en-US" dirty="0"/>
              <a:t>(_________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</a:t>
            </a:r>
          </a:p>
        </p:txBody>
      </p:sp>
      <p:pic>
        <p:nvPicPr>
          <p:cNvPr id="8" name="Content Placeholder 7" descr="Icon&#10;&#10;Description automatically generated">
            <a:extLst>
              <a:ext uri="{FF2B5EF4-FFF2-40B4-BE49-F238E27FC236}">
                <a16:creationId xmlns:a16="http://schemas.microsoft.com/office/drawing/2014/main" id="{B7593245-D017-22FC-EB66-1DE718DD0E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6" y="3195927"/>
            <a:ext cx="4625118" cy="299373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</a:t>
            </a:r>
          </a:p>
        </p:txBody>
      </p:sp>
      <p:pic>
        <p:nvPicPr>
          <p:cNvPr id="10" name="Content Placeholder 9" descr="Icon&#10;&#10;Description automatically generated">
            <a:extLst>
              <a:ext uri="{FF2B5EF4-FFF2-40B4-BE49-F238E27FC236}">
                <a16:creationId xmlns:a16="http://schemas.microsoft.com/office/drawing/2014/main" id="{58097871-7B74-C3D2-0093-ECCDD7AE2EB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596" y="3195926"/>
            <a:ext cx="4625117" cy="2993735"/>
          </a:xfrm>
        </p:spPr>
      </p:pic>
    </p:spTree>
    <p:extLst>
      <p:ext uri="{BB962C8B-B14F-4D97-AF65-F5344CB8AC3E}">
        <p14:creationId xmlns:p14="http://schemas.microsoft.com/office/powerpoint/2010/main" val="728984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B51E2622-8C63-4D27-ADEA-0AFB42A46B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3"/>
          <a:stretch/>
        </p:blipFill>
        <p:spPr>
          <a:xfrm>
            <a:off x="1376" y="10"/>
            <a:ext cx="1215310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1037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of Ephesus: </a:t>
            </a:r>
            <a:r>
              <a:rPr lang="en-US" b="1" i="1" dirty="0"/>
              <a:t>Rev 2:1-7 </a:t>
            </a:r>
            <a:br>
              <a:rPr lang="en-US" dirty="0"/>
            </a:br>
            <a:r>
              <a:rPr lang="en-US" dirty="0"/>
              <a:t>(Loveless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(</a:t>
            </a:r>
            <a:r>
              <a:rPr lang="en-US" i="1" dirty="0"/>
              <a:t>2:2-3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works</a:t>
            </a:r>
          </a:p>
          <a:p>
            <a:r>
              <a:rPr lang="en-US" dirty="0"/>
              <a:t>Your labor</a:t>
            </a:r>
          </a:p>
          <a:p>
            <a:r>
              <a:rPr lang="en-US" dirty="0"/>
              <a:t>Your patience</a:t>
            </a:r>
          </a:p>
          <a:p>
            <a:r>
              <a:rPr lang="en-US" dirty="0"/>
              <a:t>You cannot bear those who are evil</a:t>
            </a:r>
          </a:p>
          <a:p>
            <a:r>
              <a:rPr lang="en-US" dirty="0"/>
              <a:t>Tested those who claim to be apostles and found them liars</a:t>
            </a:r>
          </a:p>
          <a:p>
            <a:r>
              <a:rPr lang="en-US" dirty="0"/>
              <a:t>You have labored for my names sake and not become weary</a:t>
            </a:r>
          </a:p>
          <a:p>
            <a:r>
              <a:rPr lang="en-US" dirty="0"/>
              <a:t>Hate the works of the Nicolaitans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 (2:5-7)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left your first love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0AE8887-8EA6-F16A-88A4-C781E5D40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597" y="3581243"/>
            <a:ext cx="3619163" cy="260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483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in Smyrna: </a:t>
            </a:r>
            <a:r>
              <a:rPr lang="en-US" b="1" i="1" dirty="0"/>
              <a:t>Rev 2:8-11</a:t>
            </a:r>
            <a:br>
              <a:rPr lang="en-US" dirty="0"/>
            </a:br>
            <a:r>
              <a:rPr lang="en-US" dirty="0"/>
              <a:t>(Persecuted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Current Situation (</a:t>
            </a:r>
            <a:r>
              <a:rPr lang="en-US" i="1" dirty="0"/>
              <a:t>2:9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distress you are suffering</a:t>
            </a:r>
          </a:p>
          <a:p>
            <a:r>
              <a:rPr lang="en-US" dirty="0"/>
              <a:t>Poverty (But you are rich)</a:t>
            </a:r>
          </a:p>
          <a:p>
            <a:r>
              <a:rPr lang="en-US" dirty="0"/>
              <a:t>The blasphemy of those claiming to be Jews but are not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Encouragement for the Future (2:10)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fear what you are about to suffer</a:t>
            </a:r>
          </a:p>
          <a:p>
            <a:r>
              <a:rPr lang="en-US" dirty="0"/>
              <a:t>The devil is about to throw some of you into prison that you may be tested</a:t>
            </a:r>
          </a:p>
          <a:p>
            <a:r>
              <a:rPr lang="en-US" dirty="0"/>
              <a:t>Be faithful unto death and I will give you a crown of life</a:t>
            </a:r>
          </a:p>
        </p:txBody>
      </p:sp>
    </p:spTree>
    <p:extLst>
      <p:ext uri="{BB962C8B-B14F-4D97-AF65-F5344CB8AC3E}">
        <p14:creationId xmlns:p14="http://schemas.microsoft.com/office/powerpoint/2010/main" val="2746913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in Pergamos: </a:t>
            </a:r>
            <a:r>
              <a:rPr lang="en-US" b="1" i="1" dirty="0"/>
              <a:t>Rev 2:12-17</a:t>
            </a:r>
            <a:br>
              <a:rPr lang="en-US" dirty="0"/>
            </a:br>
            <a:r>
              <a:rPr lang="en-US" dirty="0"/>
              <a:t>(Compromising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(</a:t>
            </a:r>
            <a:r>
              <a:rPr lang="en-US" i="1" dirty="0"/>
              <a:t>2:13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hold fast to my name</a:t>
            </a:r>
          </a:p>
          <a:p>
            <a:r>
              <a:rPr lang="en-US" dirty="0"/>
              <a:t>Do not deny faith even in the days when Antipas was killed among you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 (</a:t>
            </a:r>
            <a:r>
              <a:rPr lang="en-US" i="1" dirty="0"/>
              <a:t>2:14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those who hold the doctrine of Balaam</a:t>
            </a:r>
          </a:p>
          <a:p>
            <a:r>
              <a:rPr lang="en-US" dirty="0"/>
              <a:t>You have some who hold the doctrine of the Nicolaitans</a:t>
            </a:r>
          </a:p>
        </p:txBody>
      </p:sp>
    </p:spTree>
    <p:extLst>
      <p:ext uri="{BB962C8B-B14F-4D97-AF65-F5344CB8AC3E}">
        <p14:creationId xmlns:p14="http://schemas.microsoft.com/office/powerpoint/2010/main" val="92249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in Thyatira: </a:t>
            </a:r>
            <a:r>
              <a:rPr lang="en-US" b="1" i="1" dirty="0"/>
              <a:t>Rev 2:18-29</a:t>
            </a:r>
            <a:br>
              <a:rPr lang="en-US" dirty="0"/>
            </a:br>
            <a:r>
              <a:rPr lang="en-US" dirty="0"/>
              <a:t>(Corrupt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(</a:t>
            </a:r>
            <a:r>
              <a:rPr lang="en-US" i="1" dirty="0"/>
              <a:t>2:19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love</a:t>
            </a:r>
          </a:p>
          <a:p>
            <a:r>
              <a:rPr lang="en-US" dirty="0"/>
              <a:t>Your faith</a:t>
            </a:r>
          </a:p>
          <a:p>
            <a:r>
              <a:rPr lang="en-US" dirty="0"/>
              <a:t>Your service</a:t>
            </a:r>
          </a:p>
          <a:p>
            <a:r>
              <a:rPr lang="en-US" dirty="0"/>
              <a:t>Your Patience</a:t>
            </a:r>
          </a:p>
          <a:p>
            <a:r>
              <a:rPr lang="en-US" dirty="0"/>
              <a:t>Your last works are more than the first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 (</a:t>
            </a:r>
            <a:r>
              <a:rPr lang="en-US" i="1" dirty="0"/>
              <a:t>2:20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allow Jezebel to proclaim herself a prophetess</a:t>
            </a:r>
          </a:p>
          <a:p>
            <a:r>
              <a:rPr lang="en-US" dirty="0"/>
              <a:t>You all Jezebel to teach and seduce my servants to commit sexual immorality and eat things sacrificed to idols</a:t>
            </a:r>
          </a:p>
        </p:txBody>
      </p:sp>
    </p:spTree>
    <p:extLst>
      <p:ext uri="{BB962C8B-B14F-4D97-AF65-F5344CB8AC3E}">
        <p14:creationId xmlns:p14="http://schemas.microsoft.com/office/powerpoint/2010/main" val="3911834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in Sardis: </a:t>
            </a:r>
            <a:r>
              <a:rPr lang="en-US" b="1" i="1" dirty="0"/>
              <a:t>Rev 3:1-6</a:t>
            </a:r>
            <a:br>
              <a:rPr lang="en-US" dirty="0"/>
            </a:br>
            <a:r>
              <a:rPr lang="en-US" dirty="0"/>
              <a:t>(Dead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(</a:t>
            </a:r>
            <a:r>
              <a:rPr lang="en-US" i="1" dirty="0"/>
              <a:t>3:4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a few names who have not defiled their garments</a:t>
            </a:r>
          </a:p>
          <a:p>
            <a:r>
              <a:rPr lang="en-US" dirty="0"/>
              <a:t>They shall walk Christ in white for they are worthy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 (</a:t>
            </a:r>
            <a:r>
              <a:rPr lang="en-US" i="1" dirty="0"/>
              <a:t>3:1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alive but you are dead</a:t>
            </a:r>
          </a:p>
        </p:txBody>
      </p:sp>
    </p:spTree>
    <p:extLst>
      <p:ext uri="{BB962C8B-B14F-4D97-AF65-F5344CB8AC3E}">
        <p14:creationId xmlns:p14="http://schemas.microsoft.com/office/powerpoint/2010/main" val="1260432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in Philadelphia: </a:t>
            </a:r>
            <a:r>
              <a:rPr lang="en-US" b="1" i="1" dirty="0"/>
              <a:t>Rev 3:7-13</a:t>
            </a:r>
            <a:br>
              <a:rPr lang="en-US" dirty="0"/>
            </a:br>
            <a:r>
              <a:rPr lang="en-US" dirty="0"/>
              <a:t>(Faithful Church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(</a:t>
            </a:r>
            <a:r>
              <a:rPr lang="en-US" i="1" dirty="0"/>
              <a:t>3:4</a:t>
            </a:r>
            <a:r>
              <a:rPr lang="en-US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a little strength, have kept My word, and have not denied My name</a:t>
            </a:r>
          </a:p>
          <a:p>
            <a:r>
              <a:rPr lang="en-US" dirty="0"/>
              <a:t>You have kept My command to persevere, I also will keep you from the hour of trial which shall come upon the whole world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  N/A (</a:t>
            </a:r>
            <a:r>
              <a:rPr lang="en-US" i="1" dirty="0"/>
              <a:t>3:11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Hold fast what you have, that no one may take you crown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5B57E783-92B4-8787-7A2F-6EBFDF7B19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580" y="3918610"/>
            <a:ext cx="4368133" cy="227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35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AF02D-81FC-7AFE-CE47-D25BF0DD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Church of the Laodiceans: </a:t>
            </a:r>
            <a:r>
              <a:rPr lang="en-US" b="1" i="1" dirty="0"/>
              <a:t>Rev 3:14-22</a:t>
            </a:r>
            <a:br>
              <a:rPr lang="en-US" dirty="0"/>
            </a:br>
            <a:r>
              <a:rPr lang="en-US" dirty="0"/>
              <a:t>(Lukewarm Church)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94FE3-E001-03F4-AEE8-FAD9898C59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Good (N/A)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2C0C17-F727-E5C0-B9F7-4325371EB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A3DDC0-7836-D62B-F15D-C67693AF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need for Change  (</a:t>
            </a:r>
            <a:r>
              <a:rPr lang="en-US" i="1" dirty="0"/>
              <a:t>3:15-19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72C62-A9FC-AC64-F50C-1819D8C11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neither cold nor hot</a:t>
            </a:r>
          </a:p>
          <a:p>
            <a:r>
              <a:rPr lang="en-US" dirty="0"/>
              <a:t>Because you are lukewarm, I will spew you out of my mouth</a:t>
            </a:r>
          </a:p>
          <a:p>
            <a:r>
              <a:rPr lang="en-US" dirty="0"/>
              <a:t>You say I am rich, have become wealthy, and have need of nothing’- but you are wretched, miserable, poor, blind, and naked</a:t>
            </a:r>
          </a:p>
          <a:p>
            <a:r>
              <a:rPr lang="en-US" dirty="0"/>
              <a:t>As many as I love, I rebuke and chasten, Be zealous and repent</a:t>
            </a:r>
          </a:p>
        </p:txBody>
      </p:sp>
    </p:spTree>
    <p:extLst>
      <p:ext uri="{BB962C8B-B14F-4D97-AF65-F5344CB8AC3E}">
        <p14:creationId xmlns:p14="http://schemas.microsoft.com/office/powerpoint/2010/main" val="1120100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704</Words>
  <Application>Microsoft Office PowerPoint</Application>
  <PresentationFormat>Custom</PresentationFormat>
  <Paragraphs>74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Nova</vt:lpstr>
      <vt:lpstr>Verdana</vt:lpstr>
      <vt:lpstr>TropicVTI</vt:lpstr>
      <vt:lpstr>Measuring our Commitment to Spiritual Growth: The Church</vt:lpstr>
      <vt:lpstr>PowerPoint Presentation</vt:lpstr>
      <vt:lpstr>The Church of Ephesus: Rev 2:1-7  (Loveless Church)</vt:lpstr>
      <vt:lpstr>The Church in Smyrna: Rev 2:8-11 (Persecuted Church)</vt:lpstr>
      <vt:lpstr>The Church in Pergamos: Rev 2:12-17 (Compromising Church)</vt:lpstr>
      <vt:lpstr>The Church in Thyatira: Rev 2:18-29 (Corrupt Church)</vt:lpstr>
      <vt:lpstr>The Church in Sardis: Rev 3:1-6 (Dead Church)</vt:lpstr>
      <vt:lpstr>The Church in Philadelphia: Rev 3:7-13 (Faithful Church Church)</vt:lpstr>
      <vt:lpstr>The Church of the Laodiceans: Rev 3:14-22 (Lukewarm Church)</vt:lpstr>
      <vt:lpstr>The Church of Christ in the West End: (_________ Church)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our Spiritual Commitment to Growth</dc:title>
  <dc:creator>Rob Miller</dc:creator>
  <cp:lastModifiedBy>West End</cp:lastModifiedBy>
  <cp:revision>9</cp:revision>
  <cp:lastPrinted>2022-11-05T18:50:45Z</cp:lastPrinted>
  <dcterms:created xsi:type="dcterms:W3CDTF">2022-10-26T20:01:41Z</dcterms:created>
  <dcterms:modified xsi:type="dcterms:W3CDTF">2022-11-05T18:50:54Z</dcterms:modified>
</cp:coreProperties>
</file>