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84" r:id="rId2"/>
    <p:sldId id="285" r:id="rId3"/>
    <p:sldId id="404" r:id="rId4"/>
    <p:sldId id="405" r:id="rId5"/>
    <p:sldId id="406" r:id="rId6"/>
    <p:sldId id="407" r:id="rId7"/>
    <p:sldId id="408" r:id="rId8"/>
    <p:sldId id="409" r:id="rId9"/>
    <p:sldId id="410" r:id="rId10"/>
    <p:sldId id="411" r:id="rId11"/>
    <p:sldId id="403" r:id="rId12"/>
  </p:sldIdLst>
  <p:sldSz cx="109728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A39"/>
    <a:srgbClr val="B6BFCF"/>
    <a:srgbClr val="343F36"/>
    <a:srgbClr val="B66C34"/>
    <a:srgbClr val="A7714D"/>
    <a:srgbClr val="D4D0AF"/>
    <a:srgbClr val="AD9776"/>
    <a:srgbClr val="CFD6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861" autoAdjust="0"/>
  </p:normalViewPr>
  <p:slideViewPr>
    <p:cSldViewPr snapToGrid="0" snapToObjects="1">
      <p:cViewPr varScale="1">
        <p:scale>
          <a:sx n="53" d="100"/>
          <a:sy n="53" d="100"/>
        </p:scale>
        <p:origin x="1380" y="48"/>
      </p:cViewPr>
      <p:guideLst>
        <p:guide orient="horz" pos="2160"/>
        <p:guide pos="3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4EDFD1-EAAA-D2BC-C55A-1C07C57A4C23}"/>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9AAC472-7CA2-01EC-43A1-77D91751E7F7}"/>
              </a:ext>
            </a:extLst>
          </p:cNvPr>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r>
              <a:rPr lang="en-US" altLang="en-US"/>
              <a:t>Romans</a:t>
            </a:r>
          </a:p>
        </p:txBody>
      </p:sp>
      <p:sp>
        <p:nvSpPr>
          <p:cNvPr id="4" name="Footer Placeholder 3">
            <a:extLst>
              <a:ext uri="{FF2B5EF4-FFF2-40B4-BE49-F238E27FC236}">
                <a16:creationId xmlns:a16="http://schemas.microsoft.com/office/drawing/2014/main" id="{FD6157B7-C0A1-04E7-3642-1D35BF240F21}"/>
              </a:ext>
            </a:extLst>
          </p:cNvPr>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800"/>
            </a:lvl1pPr>
          </a:lstStyle>
          <a:p>
            <a:r>
              <a:rPr lang="en-US" altLang="en-US"/>
              <a:t>©2015 Bristol Works, Inc. Rose Publishing, Inc. 4733 Torrance Blvd., #259 Torrance, CA 90503 U.S.A. www.rose-publishing.com This page may be reproduced for classroom use only, not for resale.</a:t>
            </a:r>
          </a:p>
        </p:txBody>
      </p:sp>
      <p:sp>
        <p:nvSpPr>
          <p:cNvPr id="5" name="Slide Number Placeholder 4">
            <a:extLst>
              <a:ext uri="{FF2B5EF4-FFF2-40B4-BE49-F238E27FC236}">
                <a16:creationId xmlns:a16="http://schemas.microsoft.com/office/drawing/2014/main" id="{79926D6B-D219-B32F-6C98-2702ED2212A1}"/>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8FC79D6-74A3-47EA-AE63-0046A79F002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F1982-5C84-A967-013F-D6210F813400}"/>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B205E7B-AE1B-EDC2-AFB2-10D0E7F1A11B}"/>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8A4571F-5F0A-4BD0-9DE0-AB67C2B25DE1}" type="datetime1">
              <a:rPr lang="en-US" altLang="en-US"/>
              <a:pPr/>
              <a:t>9/16/2022</a:t>
            </a:fld>
            <a:endParaRPr lang="en-US" altLang="en-US"/>
          </a:p>
        </p:txBody>
      </p:sp>
      <p:sp>
        <p:nvSpPr>
          <p:cNvPr id="4" name="Slide Image Placeholder 3">
            <a:extLst>
              <a:ext uri="{FF2B5EF4-FFF2-40B4-BE49-F238E27FC236}">
                <a16:creationId xmlns:a16="http://schemas.microsoft.com/office/drawing/2014/main" id="{E5C867A4-19B3-EED8-B7B9-6DDEE941441D}"/>
              </a:ext>
            </a:extLst>
          </p:cNvPr>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28441A10-9724-224F-E320-DD4C159549DF}"/>
              </a:ext>
            </a:extLst>
          </p:cNvPr>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a:extLst>
              <a:ext uri="{FF2B5EF4-FFF2-40B4-BE49-F238E27FC236}">
                <a16:creationId xmlns:a16="http://schemas.microsoft.com/office/drawing/2014/main" id="{8C7C0BBE-C17E-ED1E-F908-B5AEF992C3CF}"/>
              </a:ext>
            </a:extLst>
          </p:cNvPr>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7" name="Slide Number Placeholder 6">
            <a:extLst>
              <a:ext uri="{FF2B5EF4-FFF2-40B4-BE49-F238E27FC236}">
                <a16:creationId xmlns:a16="http://schemas.microsoft.com/office/drawing/2014/main" id="{500F68FB-7732-B469-4389-5B47F9C4D4F6}"/>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A313294-31B0-48D3-8C5C-AB7F310A663E}"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a:t>
            </a:fld>
            <a:endParaRPr lang="en-US" altLang="en-US"/>
          </a:p>
        </p:txBody>
      </p:sp>
    </p:spTree>
    <p:extLst>
      <p:ext uri="{BB962C8B-B14F-4D97-AF65-F5344CB8AC3E}">
        <p14:creationId xmlns:p14="http://schemas.microsoft.com/office/powerpoint/2010/main" val="48567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Blessed: </a:t>
            </a:r>
            <a:r>
              <a:rPr lang="en-US" sz="1800" b="0" i="0" u="none" strike="noStrike" baseline="0" dirty="0">
                <a:solidFill>
                  <a:srgbClr val="292F33"/>
                </a:solidFill>
                <a:latin typeface="Verdana" panose="020B0604030504040204" pitchFamily="34" charset="0"/>
              </a:rPr>
              <a:t>supremely </a:t>
            </a:r>
            <a:r>
              <a:rPr lang="en-US" sz="1800" b="0" i="1" u="none" strike="noStrike" baseline="0" dirty="0">
                <a:solidFill>
                  <a:srgbClr val="292F33"/>
                </a:solidFill>
                <a:latin typeface="Verdana" panose="020B0604030504040204" pitchFamily="34" charset="0"/>
              </a:rPr>
              <a:t>blest</a:t>
            </a:r>
            <a:r>
              <a:rPr lang="en-US" sz="1800" b="0" i="0" u="none" strike="noStrike" baseline="0" dirty="0">
                <a:solidFill>
                  <a:srgbClr val="292F33"/>
                </a:solidFill>
                <a:latin typeface="Verdana" panose="020B0604030504040204" pitchFamily="34" charset="0"/>
              </a:rPr>
              <a:t>; by extension </a:t>
            </a:r>
            <a:r>
              <a:rPr lang="en-US" sz="1800" b="0" i="1" u="none" strike="noStrike" baseline="0" dirty="0">
                <a:solidFill>
                  <a:srgbClr val="292F33"/>
                </a:solidFill>
                <a:latin typeface="Verdana" panose="020B0604030504040204" pitchFamily="34" charset="0"/>
              </a:rPr>
              <a:t>fortunate</a:t>
            </a:r>
            <a:r>
              <a:rPr lang="en-US" sz="1800" b="0" i="0" u="none" strike="noStrike" baseline="0" dirty="0">
                <a:solidFill>
                  <a:srgbClr val="292F33"/>
                </a:solidFill>
                <a:latin typeface="Verdana" panose="020B0604030504040204" pitchFamily="34" charset="0"/>
              </a:rPr>
              <a:t>, </a:t>
            </a:r>
            <a:r>
              <a:rPr lang="en-US" sz="1800" b="0" i="1" u="none" strike="noStrike" baseline="0" dirty="0">
                <a:solidFill>
                  <a:srgbClr val="292F33"/>
                </a:solidFill>
                <a:latin typeface="Verdana" panose="020B0604030504040204" pitchFamily="34" charset="0"/>
              </a:rPr>
              <a:t>well off:</a:t>
            </a:r>
            <a:r>
              <a:rPr lang="en-US" sz="1800" b="0" i="0" u="none" strike="noStrike" baseline="0" dirty="0">
                <a:solidFill>
                  <a:srgbClr val="292F33"/>
                </a:solidFill>
                <a:latin typeface="Verdana" panose="020B0604030504040204" pitchFamily="34" charset="0"/>
              </a:rPr>
              <a:t> - blessed, happy (X -</a:t>
            </a:r>
            <a:r>
              <a:rPr lang="en-US" sz="1800" b="0" i="0" u="none" strike="noStrike" baseline="0" dirty="0" err="1">
                <a:solidFill>
                  <a:srgbClr val="292F33"/>
                </a:solidFill>
                <a:latin typeface="Verdana" panose="020B0604030504040204" pitchFamily="34" charset="0"/>
              </a:rPr>
              <a:t>ier</a:t>
            </a:r>
            <a:r>
              <a:rPr lang="en-US" sz="1800" b="0" i="0" u="none" strike="noStrike" baseline="0" dirty="0">
                <a:solidFill>
                  <a:srgbClr val="292F33"/>
                </a:solidFill>
                <a:latin typeface="Verdana" panose="020B0604030504040204" pitchFamily="34" charset="0"/>
              </a:rPr>
              <a:t>)</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10</a:t>
            </a:fld>
            <a:endParaRPr lang="en-US" altLang="en-US"/>
          </a:p>
        </p:txBody>
      </p:sp>
    </p:spTree>
    <p:extLst>
      <p:ext uri="{BB962C8B-B14F-4D97-AF65-F5344CB8AC3E}">
        <p14:creationId xmlns:p14="http://schemas.microsoft.com/office/powerpoint/2010/main" val="11530551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313294-31B0-48D3-8C5C-AB7F310A663E}" type="slidenum">
              <a:rPr lang="en-US" altLang="en-US" smtClean="0"/>
              <a:pPr/>
              <a:t>11</a:t>
            </a:fld>
            <a:endParaRPr lang="en-US" altLang="en-US"/>
          </a:p>
        </p:txBody>
      </p:sp>
      <p:sp>
        <p:nvSpPr>
          <p:cNvPr id="5" name="Header Placeholder 4">
            <a:extLst>
              <a:ext uri="{FF2B5EF4-FFF2-40B4-BE49-F238E27FC236}">
                <a16:creationId xmlns:a16="http://schemas.microsoft.com/office/drawing/2014/main" id="{8F5878D5-21A0-8DB3-27C1-43DB3C0BC706}"/>
              </a:ext>
            </a:extLst>
          </p:cNvPr>
          <p:cNvSpPr>
            <a:spLocks noGrp="1"/>
          </p:cNvSpPr>
          <p:nvPr>
            <p:ph type="hdr" sz="quarter"/>
          </p:nvPr>
        </p:nvSpPr>
        <p:spPr/>
        <p:txBody>
          <a:bodyPr/>
          <a:lstStyle/>
          <a:p>
            <a:r>
              <a:rPr lang="en-US" altLang="en-US"/>
              <a:t>Romans</a:t>
            </a:r>
          </a:p>
        </p:txBody>
      </p:sp>
    </p:spTree>
    <p:extLst>
      <p:ext uri="{BB962C8B-B14F-4D97-AF65-F5344CB8AC3E}">
        <p14:creationId xmlns:p14="http://schemas.microsoft.com/office/powerpoint/2010/main" val="111654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a:t>
            </a:fld>
            <a:endParaRPr lang="en-US" altLang="en-US"/>
          </a:p>
        </p:txBody>
      </p:sp>
    </p:spTree>
    <p:extLst>
      <p:ext uri="{BB962C8B-B14F-4D97-AF65-F5344CB8AC3E}">
        <p14:creationId xmlns:p14="http://schemas.microsoft.com/office/powerpoint/2010/main" val="853639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3</a:t>
            </a:fld>
            <a:endParaRPr lang="en-US" altLang="en-US"/>
          </a:p>
        </p:txBody>
      </p:sp>
    </p:spTree>
    <p:extLst>
      <p:ext uri="{BB962C8B-B14F-4D97-AF65-F5344CB8AC3E}">
        <p14:creationId xmlns:p14="http://schemas.microsoft.com/office/powerpoint/2010/main" val="1395039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4</a:t>
            </a:fld>
            <a:endParaRPr lang="en-US" altLang="en-US"/>
          </a:p>
        </p:txBody>
      </p:sp>
    </p:spTree>
    <p:extLst>
      <p:ext uri="{BB962C8B-B14F-4D97-AF65-F5344CB8AC3E}">
        <p14:creationId xmlns:p14="http://schemas.microsoft.com/office/powerpoint/2010/main" val="173604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0" i="0" dirty="0">
                <a:solidFill>
                  <a:srgbClr val="000000"/>
                </a:solidFill>
                <a:effectLst/>
                <a:latin typeface="PT Sans" panose="020B0503020203020204" pitchFamily="34" charset="0"/>
              </a:rPr>
              <a:t>If it is true that Abraham did not earn his righteousness by his deeds, it is also true that he did not earn it by his belief. His righteous status cannot be earned, but is a gift of God. Just as the believer cannot storm the gates of heaven demanding admittance on the basis of righteous deeds, neither can he/she demand admittance on the basis of belief. He/she has no currency to purchase salvation, but is wholly dependent on God to provide it as a gift.” (Sermon Writer.com)</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5</a:t>
            </a:fld>
            <a:endParaRPr lang="en-US" altLang="en-US"/>
          </a:p>
        </p:txBody>
      </p:sp>
    </p:spTree>
    <p:extLst>
      <p:ext uri="{BB962C8B-B14F-4D97-AF65-F5344CB8AC3E}">
        <p14:creationId xmlns:p14="http://schemas.microsoft.com/office/powerpoint/2010/main" val="1670778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t>
            </a:r>
            <a:r>
              <a:rPr lang="en-US" b="0" i="0" dirty="0">
                <a:solidFill>
                  <a:srgbClr val="0A0002"/>
                </a:solidFill>
                <a:effectLst/>
                <a:latin typeface="Arial" panose="020B0604020202020204" pitchFamily="34" charset="0"/>
              </a:rPr>
              <a:t>God is not obligated to anyone for what they do for Him. An employer is obligated to his employees because they worked for their wages. No one can work for eternal life; it is something given by God—it is unadulterated grace.” </a:t>
            </a:r>
            <a:r>
              <a:rPr lang="en-US" dirty="0"/>
              <a:t>Versebyversecommentary.com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6</a:t>
            </a:fld>
            <a:endParaRPr lang="en-US" altLang="en-US"/>
          </a:p>
        </p:txBody>
      </p:sp>
    </p:spTree>
    <p:extLst>
      <p:ext uri="{BB962C8B-B14F-4D97-AF65-F5344CB8AC3E}">
        <p14:creationId xmlns:p14="http://schemas.microsoft.com/office/powerpoint/2010/main" val="2665949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b="0" i="0" dirty="0">
                <a:solidFill>
                  <a:srgbClr val="000000"/>
                </a:solidFill>
                <a:effectLst/>
                <a:latin typeface="PT Sans" panose="020B0503020203020204" pitchFamily="34" charset="0"/>
              </a:rPr>
              <a:t>If this were not so, why would God have sent Jesus to die on the cross? If we could effect our own salvation by adherence to the law or by faith, why would we need a savior? If we could earn salvation, the cross would be unnecessary. </a:t>
            </a:r>
            <a:r>
              <a:rPr lang="en-US" dirty="0"/>
              <a:t>Sermonwriter.com</a:t>
            </a:r>
          </a:p>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7</a:t>
            </a:fld>
            <a:endParaRPr lang="en-US" altLang="en-US"/>
          </a:p>
        </p:txBody>
      </p:sp>
    </p:spTree>
    <p:extLst>
      <p:ext uri="{BB962C8B-B14F-4D97-AF65-F5344CB8AC3E}">
        <p14:creationId xmlns:p14="http://schemas.microsoft.com/office/powerpoint/2010/main" val="3753792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8</a:t>
            </a:fld>
            <a:endParaRPr lang="en-US" altLang="en-US"/>
          </a:p>
        </p:txBody>
      </p:sp>
    </p:spTree>
    <p:extLst>
      <p:ext uri="{BB962C8B-B14F-4D97-AF65-F5344CB8AC3E}">
        <p14:creationId xmlns:p14="http://schemas.microsoft.com/office/powerpoint/2010/main" val="1675693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9</a:t>
            </a:fld>
            <a:endParaRPr lang="en-US" altLang="en-US"/>
          </a:p>
        </p:txBody>
      </p:sp>
    </p:spTree>
    <p:extLst>
      <p:ext uri="{BB962C8B-B14F-4D97-AF65-F5344CB8AC3E}">
        <p14:creationId xmlns:p14="http://schemas.microsoft.com/office/powerpoint/2010/main" val="1113949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1" y="2130427"/>
            <a:ext cx="9243428" cy="1470025"/>
          </a:xfrm>
          <a:effectLst>
            <a:outerShdw blurRad="50800" dist="38100" dir="2700000" algn="tl" rotWithShape="0">
              <a:prstClr val="black">
                <a:alpha val="40000"/>
              </a:prstClr>
            </a:outerShdw>
          </a:effectLst>
        </p:spPr>
        <p:txBody>
          <a:bodyPr/>
          <a:lstStyle>
            <a:lvl1pPr algn="ctr">
              <a:defRPr b="1" cap="small">
                <a:solidFill>
                  <a:schemeClr val="bg1"/>
                </a:solidFill>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822961" y="3813392"/>
            <a:ext cx="9243428" cy="797707"/>
          </a:xfrm>
        </p:spPr>
        <p:txBody>
          <a:bodyPr>
            <a:noAutofit/>
          </a:bodyPr>
          <a:lstStyle>
            <a:lvl1pPr marL="0" indent="0" algn="ctr">
              <a:buNone/>
              <a:defRPr sz="3240">
                <a:solidFill>
                  <a:schemeClr val="tx1"/>
                </a:solidFill>
                <a:latin typeface="Savoye LET Plain CC.:1.0"/>
                <a:cs typeface="Savoye LET Plain CC.:1.0"/>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80B51E56-3255-B9D0-0ADB-5671553D3F57}"/>
              </a:ext>
            </a:extLst>
          </p:cNvPr>
          <p:cNvSpPr>
            <a:spLocks noGrp="1"/>
          </p:cNvSpPr>
          <p:nvPr>
            <p:ph type="dt" sz="half" idx="10"/>
          </p:nvPr>
        </p:nvSpPr>
        <p:spPr/>
        <p:txBody>
          <a:bodyPr/>
          <a:lstStyle>
            <a:lvl1pPr>
              <a:defRPr/>
            </a:lvl1pPr>
          </a:lstStyle>
          <a:p>
            <a:fld id="{D3EA23F3-729E-4517-8E3B-AF056D2F3DD2}" type="datetime1">
              <a:rPr lang="en-US" altLang="en-US"/>
              <a:pPr/>
              <a:t>9/16/2022</a:t>
            </a:fld>
            <a:endParaRPr lang="en-US" altLang="en-US"/>
          </a:p>
        </p:txBody>
      </p:sp>
      <p:sp>
        <p:nvSpPr>
          <p:cNvPr id="5" name="Footer Placeholder 4">
            <a:extLst>
              <a:ext uri="{FF2B5EF4-FFF2-40B4-BE49-F238E27FC236}">
                <a16:creationId xmlns:a16="http://schemas.microsoft.com/office/drawing/2014/main" id="{01E0F8A5-1C81-3018-2474-7712D37447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9EF68D-203E-6AFF-3980-F27F4B9ADAA3}"/>
              </a:ext>
            </a:extLst>
          </p:cNvPr>
          <p:cNvSpPr>
            <a:spLocks noGrp="1"/>
          </p:cNvSpPr>
          <p:nvPr>
            <p:ph type="sldNum" sz="quarter" idx="12"/>
          </p:nvPr>
        </p:nvSpPr>
        <p:spPr/>
        <p:txBody>
          <a:bodyPr/>
          <a:lstStyle>
            <a:lvl1pPr>
              <a:defRPr/>
            </a:lvl1pPr>
          </a:lstStyle>
          <a:p>
            <a:fld id="{388568A6-A914-4AC0-8FFF-35B4D63F3D53}" type="slidenum">
              <a:rPr lang="en-US" altLang="en-US"/>
              <a:pPr/>
              <a:t>‹#›</a:t>
            </a:fld>
            <a:endParaRPr lang="en-US" altLang="en-US"/>
          </a:p>
        </p:txBody>
      </p:sp>
    </p:spTree>
    <p:extLst>
      <p:ext uri="{BB962C8B-B14F-4D97-AF65-F5344CB8AC3E}">
        <p14:creationId xmlns:p14="http://schemas.microsoft.com/office/powerpoint/2010/main" val="38390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A5781-EF43-3AA5-7FFF-42B61BB927D8}"/>
              </a:ext>
            </a:extLst>
          </p:cNvPr>
          <p:cNvSpPr>
            <a:spLocks noGrp="1"/>
          </p:cNvSpPr>
          <p:nvPr>
            <p:ph type="dt" sz="half" idx="10"/>
          </p:nvPr>
        </p:nvSpPr>
        <p:spPr/>
        <p:txBody>
          <a:bodyPr/>
          <a:lstStyle>
            <a:lvl1pPr>
              <a:defRPr/>
            </a:lvl1pPr>
          </a:lstStyle>
          <a:p>
            <a:fld id="{C4110732-4EF4-40E8-8C9A-BCE6FEC856EC}" type="datetime1">
              <a:rPr lang="en-US" altLang="en-US"/>
              <a:pPr/>
              <a:t>9/16/2022</a:t>
            </a:fld>
            <a:endParaRPr lang="en-US" altLang="en-US"/>
          </a:p>
        </p:txBody>
      </p:sp>
      <p:sp>
        <p:nvSpPr>
          <p:cNvPr id="5" name="Footer Placeholder 4">
            <a:extLst>
              <a:ext uri="{FF2B5EF4-FFF2-40B4-BE49-F238E27FC236}">
                <a16:creationId xmlns:a16="http://schemas.microsoft.com/office/drawing/2014/main" id="{5B996061-A9D6-0730-D0CB-8AC87DC23D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02C131-D5A9-CB89-7BC7-212E7FD2BD29}"/>
              </a:ext>
            </a:extLst>
          </p:cNvPr>
          <p:cNvSpPr>
            <a:spLocks noGrp="1"/>
          </p:cNvSpPr>
          <p:nvPr>
            <p:ph type="sldNum" sz="quarter" idx="12"/>
          </p:nvPr>
        </p:nvSpPr>
        <p:spPr/>
        <p:txBody>
          <a:bodyPr/>
          <a:lstStyle>
            <a:lvl1pPr>
              <a:defRPr/>
            </a:lvl1pPr>
          </a:lstStyle>
          <a:p>
            <a:fld id="{47E67573-6EB8-4BBA-813F-9D464EDFE2D6}" type="slidenum">
              <a:rPr lang="en-US" altLang="en-US"/>
              <a:pPr/>
              <a:t>‹#›</a:t>
            </a:fld>
            <a:endParaRPr lang="en-US" altLang="en-US"/>
          </a:p>
        </p:txBody>
      </p:sp>
    </p:spTree>
    <p:extLst>
      <p:ext uri="{BB962C8B-B14F-4D97-AF65-F5344CB8AC3E}">
        <p14:creationId xmlns:p14="http://schemas.microsoft.com/office/powerpoint/2010/main" val="16303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70773-1FD8-54EE-1F5E-BC66CED5D4AD}"/>
              </a:ext>
            </a:extLst>
          </p:cNvPr>
          <p:cNvSpPr>
            <a:spLocks noGrp="1"/>
          </p:cNvSpPr>
          <p:nvPr>
            <p:ph type="dt" sz="half" idx="10"/>
          </p:nvPr>
        </p:nvSpPr>
        <p:spPr/>
        <p:txBody>
          <a:bodyPr/>
          <a:lstStyle>
            <a:lvl1pPr>
              <a:defRPr/>
            </a:lvl1pPr>
          </a:lstStyle>
          <a:p>
            <a:fld id="{5B7DDD66-4AD4-4736-8A46-312BFC3B0573}" type="datetime1">
              <a:rPr lang="en-US" altLang="en-US"/>
              <a:pPr/>
              <a:t>9/16/2022</a:t>
            </a:fld>
            <a:endParaRPr lang="en-US" altLang="en-US"/>
          </a:p>
        </p:txBody>
      </p:sp>
      <p:sp>
        <p:nvSpPr>
          <p:cNvPr id="5" name="Footer Placeholder 4">
            <a:extLst>
              <a:ext uri="{FF2B5EF4-FFF2-40B4-BE49-F238E27FC236}">
                <a16:creationId xmlns:a16="http://schemas.microsoft.com/office/drawing/2014/main" id="{F3B7C3A8-8888-1BBE-147D-26A921940E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39254-9057-BB37-853D-928EE536A4E6}"/>
              </a:ext>
            </a:extLst>
          </p:cNvPr>
          <p:cNvSpPr>
            <a:spLocks noGrp="1"/>
          </p:cNvSpPr>
          <p:nvPr>
            <p:ph type="sldNum" sz="quarter" idx="12"/>
          </p:nvPr>
        </p:nvSpPr>
        <p:spPr/>
        <p:txBody>
          <a:bodyPr/>
          <a:lstStyle>
            <a:lvl1pPr>
              <a:defRPr/>
            </a:lvl1pPr>
          </a:lstStyle>
          <a:p>
            <a:fld id="{7C9C06A4-2F34-47FF-BE07-14C459648702}" type="slidenum">
              <a:rPr lang="en-US" altLang="en-US"/>
              <a:pPr/>
              <a:t>‹#›</a:t>
            </a:fld>
            <a:endParaRPr lang="en-US" altLang="en-US"/>
          </a:p>
        </p:txBody>
      </p:sp>
    </p:spTree>
    <p:extLst>
      <p:ext uri="{BB962C8B-B14F-4D97-AF65-F5344CB8AC3E}">
        <p14:creationId xmlns:p14="http://schemas.microsoft.com/office/powerpoint/2010/main" val="37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12838"/>
            <a:ext cx="9875520" cy="579170"/>
          </a:xfrm>
        </p:spPr>
        <p:txBody>
          <a:bodyPr>
            <a:noAutofit/>
          </a:bodyPr>
          <a:lstStyle>
            <a:lvl1pPr>
              <a:defRPr sz="2880">
                <a:solidFill>
                  <a:srgbClr val="FFFFFF"/>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548640" y="1229629"/>
            <a:ext cx="9875520" cy="5126723"/>
          </a:xfrm>
        </p:spPr>
        <p:txBody>
          <a:bodyPr/>
          <a:lstStyle>
            <a:lvl1pPr marL="0" indent="0">
              <a:buNone/>
              <a:defRPr sz="2520" b="1">
                <a:latin typeface="Times New Roman"/>
                <a:cs typeface="Times New Roman"/>
              </a:defRPr>
            </a:lvl1pPr>
            <a:lvl2pPr marL="257175" indent="-257175">
              <a:buFont typeface="Arial"/>
              <a:buChar char="•"/>
              <a:defRPr sz="2520">
                <a:latin typeface="Times New Roman"/>
                <a:cs typeface="Times New Roman"/>
              </a:defRPr>
            </a:lvl2pPr>
            <a:lvl3pPr marL="518637" indent="-205740">
              <a:buFont typeface="Wingdings" charset="2"/>
              <a:buChar cha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AFF995-FCA7-8F93-A6C0-0F8FEBBBBD9B}"/>
              </a:ext>
            </a:extLst>
          </p:cNvPr>
          <p:cNvSpPr>
            <a:spLocks noGrp="1"/>
          </p:cNvSpPr>
          <p:nvPr>
            <p:ph type="dt" sz="half" idx="10"/>
          </p:nvPr>
        </p:nvSpPr>
        <p:spPr/>
        <p:txBody>
          <a:bodyPr/>
          <a:lstStyle>
            <a:lvl1pPr>
              <a:defRPr/>
            </a:lvl1pPr>
          </a:lstStyle>
          <a:p>
            <a:fld id="{25B1BF44-80AB-4A3C-AC85-789390C5DD32}" type="datetime1">
              <a:rPr lang="en-US" altLang="en-US"/>
              <a:pPr/>
              <a:t>9/16/2022</a:t>
            </a:fld>
            <a:endParaRPr lang="en-US" altLang="en-US"/>
          </a:p>
        </p:txBody>
      </p:sp>
      <p:sp>
        <p:nvSpPr>
          <p:cNvPr id="5" name="Footer Placeholder 4">
            <a:extLst>
              <a:ext uri="{FF2B5EF4-FFF2-40B4-BE49-F238E27FC236}">
                <a16:creationId xmlns:a16="http://schemas.microsoft.com/office/drawing/2014/main" id="{A3374183-F3FF-D725-B0CB-C2E3DD159A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33FEB-EE95-3FB3-C5AE-AD1CD937A2D4}"/>
              </a:ext>
            </a:extLst>
          </p:cNvPr>
          <p:cNvSpPr>
            <a:spLocks noGrp="1"/>
          </p:cNvSpPr>
          <p:nvPr>
            <p:ph type="sldNum" sz="quarter" idx="12"/>
          </p:nvPr>
        </p:nvSpPr>
        <p:spPr/>
        <p:txBody>
          <a:bodyPr/>
          <a:lstStyle>
            <a:lvl1pPr>
              <a:defRPr/>
            </a:lvl1pPr>
          </a:lstStyle>
          <a:p>
            <a:fld id="{1D6D09BF-3CE0-4547-86D8-FB34FC6F34C5}" type="slidenum">
              <a:rPr lang="en-US" altLang="en-US"/>
              <a:pPr/>
              <a:t>‹#›</a:t>
            </a:fld>
            <a:endParaRPr lang="en-US" altLang="en-US"/>
          </a:p>
        </p:txBody>
      </p:sp>
    </p:spTree>
    <p:extLst>
      <p:ext uri="{BB962C8B-B14F-4D97-AF65-F5344CB8AC3E}">
        <p14:creationId xmlns:p14="http://schemas.microsoft.com/office/powerpoint/2010/main" val="335073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CCB09-5486-8E7A-6E67-BB590C460012}"/>
              </a:ext>
            </a:extLst>
          </p:cNvPr>
          <p:cNvSpPr>
            <a:spLocks noGrp="1"/>
          </p:cNvSpPr>
          <p:nvPr>
            <p:ph type="dt" sz="half" idx="10"/>
          </p:nvPr>
        </p:nvSpPr>
        <p:spPr/>
        <p:txBody>
          <a:bodyPr/>
          <a:lstStyle>
            <a:lvl1pPr>
              <a:defRPr/>
            </a:lvl1pPr>
          </a:lstStyle>
          <a:p>
            <a:fld id="{493EE46A-BD94-43C5-B2E9-B0E253903530}" type="datetime1">
              <a:rPr lang="en-US" altLang="en-US"/>
              <a:pPr/>
              <a:t>9/16/2022</a:t>
            </a:fld>
            <a:endParaRPr lang="en-US" altLang="en-US"/>
          </a:p>
        </p:txBody>
      </p:sp>
      <p:sp>
        <p:nvSpPr>
          <p:cNvPr id="5" name="Footer Placeholder 4">
            <a:extLst>
              <a:ext uri="{FF2B5EF4-FFF2-40B4-BE49-F238E27FC236}">
                <a16:creationId xmlns:a16="http://schemas.microsoft.com/office/drawing/2014/main" id="{491C5C67-2C32-49EC-50A3-4CB3F656EA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5D1AA5-36A3-261C-DDC9-954043ECA68A}"/>
              </a:ext>
            </a:extLst>
          </p:cNvPr>
          <p:cNvSpPr>
            <a:spLocks noGrp="1"/>
          </p:cNvSpPr>
          <p:nvPr>
            <p:ph type="sldNum" sz="quarter" idx="12"/>
          </p:nvPr>
        </p:nvSpPr>
        <p:spPr/>
        <p:txBody>
          <a:bodyPr/>
          <a:lstStyle>
            <a:lvl1pPr>
              <a:defRPr/>
            </a:lvl1pPr>
          </a:lstStyle>
          <a:p>
            <a:fld id="{4FD6F509-A1A4-41B9-9E4D-158871A9C02E}" type="slidenum">
              <a:rPr lang="en-US" altLang="en-US"/>
              <a:pPr/>
              <a:t>‹#›</a:t>
            </a:fld>
            <a:endParaRPr lang="en-US" altLang="en-US"/>
          </a:p>
        </p:txBody>
      </p:sp>
    </p:spTree>
    <p:extLst>
      <p:ext uri="{BB962C8B-B14F-4D97-AF65-F5344CB8AC3E}">
        <p14:creationId xmlns:p14="http://schemas.microsoft.com/office/powerpoint/2010/main" val="24073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0DC0895-7B4E-001F-7504-FD76ADCD1D55}"/>
              </a:ext>
            </a:extLst>
          </p:cNvPr>
          <p:cNvSpPr>
            <a:spLocks noGrp="1"/>
          </p:cNvSpPr>
          <p:nvPr>
            <p:ph type="dt" sz="half" idx="10"/>
          </p:nvPr>
        </p:nvSpPr>
        <p:spPr/>
        <p:txBody>
          <a:bodyPr/>
          <a:lstStyle>
            <a:lvl1pPr>
              <a:defRPr/>
            </a:lvl1pPr>
          </a:lstStyle>
          <a:p>
            <a:fld id="{F329E522-127C-48DB-A722-D73C444A0991}" type="datetime1">
              <a:rPr lang="en-US" altLang="en-US"/>
              <a:pPr/>
              <a:t>9/16/2022</a:t>
            </a:fld>
            <a:endParaRPr lang="en-US" altLang="en-US"/>
          </a:p>
        </p:txBody>
      </p:sp>
      <p:sp>
        <p:nvSpPr>
          <p:cNvPr id="6" name="Footer Placeholder 4">
            <a:extLst>
              <a:ext uri="{FF2B5EF4-FFF2-40B4-BE49-F238E27FC236}">
                <a16:creationId xmlns:a16="http://schemas.microsoft.com/office/drawing/2014/main" id="{73B6D2A3-7EC1-9409-11B9-AC7C77C954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8B4D4B-634B-496F-C35A-F2602459FAB4}"/>
              </a:ext>
            </a:extLst>
          </p:cNvPr>
          <p:cNvSpPr>
            <a:spLocks noGrp="1"/>
          </p:cNvSpPr>
          <p:nvPr>
            <p:ph type="sldNum" sz="quarter" idx="12"/>
          </p:nvPr>
        </p:nvSpPr>
        <p:spPr/>
        <p:txBody>
          <a:bodyPr/>
          <a:lstStyle>
            <a:lvl1pPr>
              <a:defRPr/>
            </a:lvl1pPr>
          </a:lstStyle>
          <a:p>
            <a:fld id="{BF2F1556-7F65-4007-A10C-D965EFEAF735}" type="slidenum">
              <a:rPr lang="en-US" altLang="en-US"/>
              <a:pPr/>
              <a:t>‹#›</a:t>
            </a:fld>
            <a:endParaRPr lang="en-US" altLang="en-US"/>
          </a:p>
        </p:txBody>
      </p:sp>
    </p:spTree>
    <p:extLst>
      <p:ext uri="{BB962C8B-B14F-4D97-AF65-F5344CB8AC3E}">
        <p14:creationId xmlns:p14="http://schemas.microsoft.com/office/powerpoint/2010/main" val="29678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62162C-D5DB-5AF0-5AD2-BEF5A15D72DE}"/>
              </a:ext>
            </a:extLst>
          </p:cNvPr>
          <p:cNvSpPr>
            <a:spLocks noGrp="1"/>
          </p:cNvSpPr>
          <p:nvPr>
            <p:ph type="dt" sz="half" idx="10"/>
          </p:nvPr>
        </p:nvSpPr>
        <p:spPr/>
        <p:txBody>
          <a:bodyPr/>
          <a:lstStyle>
            <a:lvl1pPr>
              <a:defRPr/>
            </a:lvl1pPr>
          </a:lstStyle>
          <a:p>
            <a:fld id="{F6180E6E-EBEE-4CF0-A9EC-9394727AB0D3}" type="datetime1">
              <a:rPr lang="en-US" altLang="en-US"/>
              <a:pPr/>
              <a:t>9/16/2022</a:t>
            </a:fld>
            <a:endParaRPr lang="en-US" altLang="en-US"/>
          </a:p>
        </p:txBody>
      </p:sp>
      <p:sp>
        <p:nvSpPr>
          <p:cNvPr id="8" name="Footer Placeholder 4">
            <a:extLst>
              <a:ext uri="{FF2B5EF4-FFF2-40B4-BE49-F238E27FC236}">
                <a16:creationId xmlns:a16="http://schemas.microsoft.com/office/drawing/2014/main" id="{6660E478-BAF3-0201-485A-06A58AD84E92}"/>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A53600AF-4903-8DBE-D75C-B85F2022912E}"/>
              </a:ext>
            </a:extLst>
          </p:cNvPr>
          <p:cNvSpPr>
            <a:spLocks noGrp="1"/>
          </p:cNvSpPr>
          <p:nvPr>
            <p:ph type="sldNum" sz="quarter" idx="12"/>
          </p:nvPr>
        </p:nvSpPr>
        <p:spPr/>
        <p:txBody>
          <a:bodyPr/>
          <a:lstStyle>
            <a:lvl1pPr>
              <a:defRPr/>
            </a:lvl1pPr>
          </a:lstStyle>
          <a:p>
            <a:fld id="{1812DE27-6EAD-4816-B60C-D7F5A6AFA1E0}" type="slidenum">
              <a:rPr lang="en-US" altLang="en-US"/>
              <a:pPr/>
              <a:t>‹#›</a:t>
            </a:fld>
            <a:endParaRPr lang="en-US" altLang="en-US"/>
          </a:p>
        </p:txBody>
      </p:sp>
    </p:spTree>
    <p:extLst>
      <p:ext uri="{BB962C8B-B14F-4D97-AF65-F5344CB8AC3E}">
        <p14:creationId xmlns:p14="http://schemas.microsoft.com/office/powerpoint/2010/main" val="3329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751" y="72804"/>
            <a:ext cx="10230393" cy="663349"/>
          </a:xfrm>
        </p:spPr>
        <p:txBody>
          <a:bodyPr>
            <a:normAutofit/>
          </a:bodyPr>
          <a:lstStyle>
            <a:lvl1pPr>
              <a:defRPr sz="2880">
                <a:solidFill>
                  <a:schemeClr val="bg1"/>
                </a:solidFill>
                <a:latin typeface="Arial"/>
                <a:cs typeface="Arial"/>
              </a:defRPr>
            </a:lvl1pPr>
          </a:lstStyle>
          <a:p>
            <a:r>
              <a:rPr lang="en-US" dirty="0"/>
              <a:t>Click to edit Master title style</a:t>
            </a:r>
          </a:p>
        </p:txBody>
      </p:sp>
      <p:sp>
        <p:nvSpPr>
          <p:cNvPr id="3" name="Date Placeholder 3">
            <a:extLst>
              <a:ext uri="{FF2B5EF4-FFF2-40B4-BE49-F238E27FC236}">
                <a16:creationId xmlns:a16="http://schemas.microsoft.com/office/drawing/2014/main" id="{63EAA6AB-A905-5C07-7D20-0CBF330EC483}"/>
              </a:ext>
            </a:extLst>
          </p:cNvPr>
          <p:cNvSpPr>
            <a:spLocks noGrp="1"/>
          </p:cNvSpPr>
          <p:nvPr>
            <p:ph type="dt" sz="half" idx="10"/>
          </p:nvPr>
        </p:nvSpPr>
        <p:spPr/>
        <p:txBody>
          <a:bodyPr/>
          <a:lstStyle>
            <a:lvl1pPr>
              <a:defRPr/>
            </a:lvl1pPr>
          </a:lstStyle>
          <a:p>
            <a:fld id="{9BD151C4-DC08-43DF-AC1A-C960C2B54B4E}" type="datetime1">
              <a:rPr lang="en-US" altLang="en-US"/>
              <a:pPr/>
              <a:t>9/16/2022</a:t>
            </a:fld>
            <a:endParaRPr lang="en-US" altLang="en-US"/>
          </a:p>
        </p:txBody>
      </p:sp>
      <p:sp>
        <p:nvSpPr>
          <p:cNvPr id="4" name="Footer Placeholder 4">
            <a:extLst>
              <a:ext uri="{FF2B5EF4-FFF2-40B4-BE49-F238E27FC236}">
                <a16:creationId xmlns:a16="http://schemas.microsoft.com/office/drawing/2014/main" id="{971A5EE6-64EE-E04A-CD56-6EA55AADB0C0}"/>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99251A72-91B8-6AB1-CEE6-4CBCE3E7903B}"/>
              </a:ext>
            </a:extLst>
          </p:cNvPr>
          <p:cNvSpPr>
            <a:spLocks noGrp="1"/>
          </p:cNvSpPr>
          <p:nvPr>
            <p:ph type="sldNum" sz="quarter" idx="12"/>
          </p:nvPr>
        </p:nvSpPr>
        <p:spPr/>
        <p:txBody>
          <a:bodyPr/>
          <a:lstStyle>
            <a:lvl1pPr>
              <a:defRPr/>
            </a:lvl1pPr>
          </a:lstStyle>
          <a:p>
            <a:fld id="{52C9CCC0-5AAE-4200-AD46-649492330E89}" type="slidenum">
              <a:rPr lang="en-US" altLang="en-US"/>
              <a:pPr/>
              <a:t>‹#›</a:t>
            </a:fld>
            <a:endParaRPr lang="en-US" altLang="en-US"/>
          </a:p>
        </p:txBody>
      </p:sp>
    </p:spTree>
    <p:extLst>
      <p:ext uri="{BB962C8B-B14F-4D97-AF65-F5344CB8AC3E}">
        <p14:creationId xmlns:p14="http://schemas.microsoft.com/office/powerpoint/2010/main" val="95109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B7DDD-AB82-DCB0-FE2F-07A8F5207310}"/>
              </a:ext>
            </a:extLst>
          </p:cNvPr>
          <p:cNvSpPr>
            <a:spLocks noGrp="1"/>
          </p:cNvSpPr>
          <p:nvPr>
            <p:ph type="dt" sz="half" idx="10"/>
          </p:nvPr>
        </p:nvSpPr>
        <p:spPr/>
        <p:txBody>
          <a:bodyPr/>
          <a:lstStyle>
            <a:lvl1pPr>
              <a:defRPr/>
            </a:lvl1pPr>
          </a:lstStyle>
          <a:p>
            <a:fld id="{D443D6FD-43E8-4BD4-9CC8-D2657EC45777}" type="datetime1">
              <a:rPr lang="en-US" altLang="en-US"/>
              <a:pPr/>
              <a:t>9/16/2022</a:t>
            </a:fld>
            <a:endParaRPr lang="en-US" altLang="en-US"/>
          </a:p>
        </p:txBody>
      </p:sp>
      <p:sp>
        <p:nvSpPr>
          <p:cNvPr id="3" name="Footer Placeholder 4">
            <a:extLst>
              <a:ext uri="{FF2B5EF4-FFF2-40B4-BE49-F238E27FC236}">
                <a16:creationId xmlns:a16="http://schemas.microsoft.com/office/drawing/2014/main" id="{6A2314F0-5908-59ED-3627-6A6CCBEBBCC9}"/>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027AA51B-F488-5D18-117B-63587390E6E3}"/>
              </a:ext>
            </a:extLst>
          </p:cNvPr>
          <p:cNvSpPr>
            <a:spLocks noGrp="1"/>
          </p:cNvSpPr>
          <p:nvPr>
            <p:ph type="sldNum" sz="quarter" idx="12"/>
          </p:nvPr>
        </p:nvSpPr>
        <p:spPr/>
        <p:txBody>
          <a:bodyPr/>
          <a:lstStyle>
            <a:lvl1pPr>
              <a:defRPr/>
            </a:lvl1pPr>
          </a:lstStyle>
          <a:p>
            <a:fld id="{B9C38933-0CEE-4A2D-8B74-362984DAD6AF}" type="slidenum">
              <a:rPr lang="en-US" altLang="en-US"/>
              <a:pPr/>
              <a:t>‹#›</a:t>
            </a:fld>
            <a:endParaRPr lang="en-US" altLang="en-US"/>
          </a:p>
        </p:txBody>
      </p:sp>
    </p:spTree>
    <p:extLst>
      <p:ext uri="{BB962C8B-B14F-4D97-AF65-F5344CB8AC3E}">
        <p14:creationId xmlns:p14="http://schemas.microsoft.com/office/powerpoint/2010/main" val="41191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EB03455E-C691-FF17-9379-7AA4AE3D5E03}"/>
              </a:ext>
            </a:extLst>
          </p:cNvPr>
          <p:cNvSpPr>
            <a:spLocks noGrp="1"/>
          </p:cNvSpPr>
          <p:nvPr>
            <p:ph type="dt" sz="half" idx="10"/>
          </p:nvPr>
        </p:nvSpPr>
        <p:spPr/>
        <p:txBody>
          <a:bodyPr/>
          <a:lstStyle>
            <a:lvl1pPr>
              <a:defRPr/>
            </a:lvl1pPr>
          </a:lstStyle>
          <a:p>
            <a:fld id="{CAFEA665-F1A2-435C-89BD-D6620035B3EF}" type="datetime1">
              <a:rPr lang="en-US" altLang="en-US"/>
              <a:pPr/>
              <a:t>9/16/2022</a:t>
            </a:fld>
            <a:endParaRPr lang="en-US" altLang="en-US"/>
          </a:p>
        </p:txBody>
      </p:sp>
      <p:sp>
        <p:nvSpPr>
          <p:cNvPr id="6" name="Footer Placeholder 4">
            <a:extLst>
              <a:ext uri="{FF2B5EF4-FFF2-40B4-BE49-F238E27FC236}">
                <a16:creationId xmlns:a16="http://schemas.microsoft.com/office/drawing/2014/main" id="{B45864E3-05F5-0BE6-8657-23FD1408954D}"/>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A1FFD582-EF21-6FFB-89CE-6201D783F5B4}"/>
              </a:ext>
            </a:extLst>
          </p:cNvPr>
          <p:cNvSpPr>
            <a:spLocks noGrp="1"/>
          </p:cNvSpPr>
          <p:nvPr>
            <p:ph type="sldNum" sz="quarter" idx="12"/>
          </p:nvPr>
        </p:nvSpPr>
        <p:spPr/>
        <p:txBody>
          <a:bodyPr/>
          <a:lstStyle>
            <a:lvl1pPr>
              <a:defRPr/>
            </a:lvl1pPr>
          </a:lstStyle>
          <a:p>
            <a:fld id="{03DBC6C6-C781-4B1A-94CE-047A465BB390}" type="slidenum">
              <a:rPr lang="en-US" altLang="en-US"/>
              <a:pPr/>
              <a:t>‹#›</a:t>
            </a:fld>
            <a:endParaRPr lang="en-US" altLang="en-US"/>
          </a:p>
        </p:txBody>
      </p:sp>
    </p:spTree>
    <p:extLst>
      <p:ext uri="{BB962C8B-B14F-4D97-AF65-F5344CB8AC3E}">
        <p14:creationId xmlns:p14="http://schemas.microsoft.com/office/powerpoint/2010/main" val="314496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1F20604B-3926-C2D7-36DC-8BD881982732}"/>
              </a:ext>
            </a:extLst>
          </p:cNvPr>
          <p:cNvSpPr>
            <a:spLocks noGrp="1"/>
          </p:cNvSpPr>
          <p:nvPr>
            <p:ph type="dt" sz="half" idx="10"/>
          </p:nvPr>
        </p:nvSpPr>
        <p:spPr/>
        <p:txBody>
          <a:bodyPr/>
          <a:lstStyle>
            <a:lvl1pPr>
              <a:defRPr/>
            </a:lvl1pPr>
          </a:lstStyle>
          <a:p>
            <a:fld id="{AB5D3454-AB99-45FF-9E15-02C5EE719C9F}" type="datetime1">
              <a:rPr lang="en-US" altLang="en-US"/>
              <a:pPr/>
              <a:t>9/16/2022</a:t>
            </a:fld>
            <a:endParaRPr lang="en-US" altLang="en-US"/>
          </a:p>
        </p:txBody>
      </p:sp>
      <p:sp>
        <p:nvSpPr>
          <p:cNvPr id="6" name="Footer Placeholder 4">
            <a:extLst>
              <a:ext uri="{FF2B5EF4-FFF2-40B4-BE49-F238E27FC236}">
                <a16:creationId xmlns:a16="http://schemas.microsoft.com/office/drawing/2014/main" id="{6712B3F6-B561-B15F-34B1-C9460C90852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FBDA1B36-C6E6-5D96-E3A1-D51186D7A438}"/>
              </a:ext>
            </a:extLst>
          </p:cNvPr>
          <p:cNvSpPr>
            <a:spLocks noGrp="1"/>
          </p:cNvSpPr>
          <p:nvPr>
            <p:ph type="sldNum" sz="quarter" idx="12"/>
          </p:nvPr>
        </p:nvSpPr>
        <p:spPr/>
        <p:txBody>
          <a:bodyPr/>
          <a:lstStyle>
            <a:lvl1pPr>
              <a:defRPr/>
            </a:lvl1pPr>
          </a:lstStyle>
          <a:p>
            <a:fld id="{3E77E2FF-86C4-4134-A212-A55263B98CB2}" type="slidenum">
              <a:rPr lang="en-US" altLang="en-US"/>
              <a:pPr/>
              <a:t>‹#›</a:t>
            </a:fld>
            <a:endParaRPr lang="en-US" altLang="en-US"/>
          </a:p>
        </p:txBody>
      </p:sp>
    </p:spTree>
    <p:extLst>
      <p:ext uri="{BB962C8B-B14F-4D97-AF65-F5344CB8AC3E}">
        <p14:creationId xmlns:p14="http://schemas.microsoft.com/office/powerpoint/2010/main" val="191806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8F9AFA-8B50-CFB2-7A96-8306AD3D92B2}"/>
              </a:ext>
            </a:extLst>
          </p:cNvPr>
          <p:cNvSpPr>
            <a:spLocks noGrp="1"/>
          </p:cNvSpPr>
          <p:nvPr>
            <p:ph type="title"/>
          </p:nvPr>
        </p:nvSpPr>
        <p:spPr bwMode="auto">
          <a:xfrm>
            <a:off x="548640" y="274638"/>
            <a:ext cx="98755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D33AE01-025E-0ED4-3728-3EB12DB2D3F1}"/>
              </a:ext>
            </a:extLst>
          </p:cNvPr>
          <p:cNvSpPr>
            <a:spLocks noGrp="1"/>
          </p:cNvSpPr>
          <p:nvPr>
            <p:ph type="body" idx="1"/>
          </p:nvPr>
        </p:nvSpPr>
        <p:spPr bwMode="auto">
          <a:xfrm>
            <a:off x="548640" y="1600202"/>
            <a:ext cx="987552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62FC-55A0-7410-6236-07116E3B6C8D}"/>
              </a:ext>
            </a:extLst>
          </p:cNvPr>
          <p:cNvSpPr>
            <a:spLocks noGrp="1"/>
          </p:cNvSpPr>
          <p:nvPr>
            <p:ph type="dt" sz="half" idx="2"/>
          </p:nvPr>
        </p:nvSpPr>
        <p:spPr>
          <a:xfrm>
            <a:off x="548640" y="6356352"/>
            <a:ext cx="2560320" cy="365125"/>
          </a:xfrm>
          <a:prstGeom prst="rect">
            <a:avLst/>
          </a:prstGeom>
        </p:spPr>
        <p:txBody>
          <a:bodyPr vert="horz" wrap="square" lIns="91440" tIns="45720" rIns="91440" bIns="45720" numCol="1" anchor="ctr" anchorCtr="0" compatLnSpc="1">
            <a:prstTxWarp prst="textNoShape">
              <a:avLst/>
            </a:prstTxWarp>
          </a:bodyPr>
          <a:lstStyle>
            <a:lvl1pPr>
              <a:defRPr sz="1080">
                <a:solidFill>
                  <a:srgbClr val="898989"/>
                </a:solidFill>
              </a:defRPr>
            </a:lvl1pPr>
          </a:lstStyle>
          <a:p>
            <a:fld id="{AF8ADB38-761A-419C-AA9B-364EF82B3ADA}" type="datetime1">
              <a:rPr lang="en-US" altLang="en-US"/>
              <a:pPr/>
              <a:t>9/16/2022</a:t>
            </a:fld>
            <a:endParaRPr lang="en-US" altLang="en-US"/>
          </a:p>
        </p:txBody>
      </p:sp>
      <p:sp>
        <p:nvSpPr>
          <p:cNvPr id="5" name="Footer Placeholder 4">
            <a:extLst>
              <a:ext uri="{FF2B5EF4-FFF2-40B4-BE49-F238E27FC236}">
                <a16:creationId xmlns:a16="http://schemas.microsoft.com/office/drawing/2014/main" id="{6E99EE6D-D2EC-F039-84D2-3312257B54A8}"/>
              </a:ext>
            </a:extLst>
          </p:cNvPr>
          <p:cNvSpPr>
            <a:spLocks noGrp="1"/>
          </p:cNvSpPr>
          <p:nvPr>
            <p:ph type="ftr" sz="quarter" idx="3"/>
          </p:nvPr>
        </p:nvSpPr>
        <p:spPr>
          <a:xfrm>
            <a:off x="3749040" y="6356352"/>
            <a:ext cx="3474720" cy="365125"/>
          </a:xfrm>
          <a:prstGeom prst="rect">
            <a:avLst/>
          </a:prstGeom>
        </p:spPr>
        <p:txBody>
          <a:bodyPr vert="horz" wrap="square" lIns="91440" tIns="45720" rIns="91440" bIns="45720" numCol="1" anchor="ctr" anchorCtr="0" compatLnSpc="1">
            <a:prstTxWarp prst="textNoShape">
              <a:avLst/>
            </a:prstTxWarp>
          </a:bodyPr>
          <a:lstStyle>
            <a:lvl1pPr algn="ctr">
              <a:defRPr sz="1080">
                <a:solidFill>
                  <a:srgbClr val="898989"/>
                </a:solidFill>
              </a:defRPr>
            </a:lvl1pPr>
          </a:lstStyle>
          <a:p>
            <a:endParaRPr lang="en-US" altLang="en-US"/>
          </a:p>
        </p:txBody>
      </p:sp>
      <p:sp>
        <p:nvSpPr>
          <p:cNvPr id="6" name="Slide Number Placeholder 5">
            <a:extLst>
              <a:ext uri="{FF2B5EF4-FFF2-40B4-BE49-F238E27FC236}">
                <a16:creationId xmlns:a16="http://schemas.microsoft.com/office/drawing/2014/main" id="{330B000D-629F-A871-1F90-DD76C75B66E4}"/>
              </a:ext>
            </a:extLst>
          </p:cNvPr>
          <p:cNvSpPr>
            <a:spLocks noGrp="1"/>
          </p:cNvSpPr>
          <p:nvPr>
            <p:ph type="sldNum" sz="quarter" idx="4"/>
          </p:nvPr>
        </p:nvSpPr>
        <p:spPr>
          <a:xfrm>
            <a:off x="7863840" y="6356352"/>
            <a:ext cx="2560320" cy="365125"/>
          </a:xfrm>
          <a:prstGeom prst="rect">
            <a:avLst/>
          </a:prstGeom>
        </p:spPr>
        <p:txBody>
          <a:bodyPr vert="horz" wrap="square" lIns="91440" tIns="45720" rIns="91440" bIns="45720" numCol="1" anchor="ctr" anchorCtr="0" compatLnSpc="1">
            <a:prstTxWarp prst="textNoShape">
              <a:avLst/>
            </a:prstTxWarp>
          </a:bodyPr>
          <a:lstStyle>
            <a:lvl1pPr algn="r">
              <a:defRPr sz="1080">
                <a:solidFill>
                  <a:srgbClr val="898989"/>
                </a:solidFill>
              </a:defRPr>
            </a:lvl1pPr>
          </a:lstStyle>
          <a:p>
            <a:fld id="{0D76D48D-D21B-453B-B840-BD425CB61D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0" fontAlgn="base" hangingPunct="0">
        <a:spcBef>
          <a:spcPct val="0"/>
        </a:spcBef>
        <a:spcAft>
          <a:spcPct val="0"/>
        </a:spcAft>
        <a:defRPr sz="3960" kern="1200">
          <a:solidFill>
            <a:schemeClr val="tx1"/>
          </a:solidFill>
          <a:latin typeface="+mj-lt"/>
          <a:ea typeface="ＭＳ Ｐゴシック" pitchFamily="4" charset="-128"/>
          <a:cs typeface="ＭＳ Ｐゴシック" pitchFamily="4" charset="-128"/>
        </a:defRPr>
      </a:lvl1pPr>
      <a:lvl2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2pPr>
      <a:lvl3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3pPr>
      <a:lvl4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4pPr>
      <a:lvl5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5pPr>
      <a:lvl6pPr marL="41148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6pPr>
      <a:lvl7pPr marL="82296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7pPr>
      <a:lvl8pPr marL="123444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8pPr>
      <a:lvl9pPr marL="164592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9pPr>
    </p:titleStyle>
    <p:bodyStyle>
      <a:lvl1pPr marL="308610" indent="-308610" algn="l" defTabSz="41148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ＭＳ Ｐゴシック" pitchFamily="4" charset="-128"/>
          <a:cs typeface="ＭＳ Ｐゴシック" pitchFamily="4" charset="-128"/>
        </a:defRPr>
      </a:lvl1pPr>
      <a:lvl2pPr marL="668655" indent="-257175" algn="l" defTabSz="411480" rtl="0" eaLnBrk="0" fontAlgn="base" hangingPunct="0">
        <a:spcBef>
          <a:spcPct val="20000"/>
        </a:spcBef>
        <a:spcAft>
          <a:spcPct val="0"/>
        </a:spcAft>
        <a:buFont typeface="Arial" panose="020B0604020202020204" pitchFamily="34" charset="0"/>
        <a:buChar char="–"/>
        <a:defRPr sz="2520" kern="1200">
          <a:solidFill>
            <a:schemeClr val="tx1"/>
          </a:solidFill>
          <a:latin typeface="+mn-lt"/>
          <a:ea typeface="ＭＳ Ｐゴシック" pitchFamily="4" charset="-128"/>
          <a:cs typeface="+mn-cs"/>
        </a:defRPr>
      </a:lvl2pPr>
      <a:lvl3pPr marL="1028700" indent="-205740" algn="l" defTabSz="411480" rtl="0" eaLnBrk="0" fontAlgn="base" hangingPunct="0">
        <a:spcBef>
          <a:spcPct val="20000"/>
        </a:spcBef>
        <a:spcAft>
          <a:spcPct val="0"/>
        </a:spcAft>
        <a:buFont typeface="Arial" panose="020B0604020202020204" pitchFamily="34" charset="0"/>
        <a:buChar char="•"/>
        <a:defRPr sz="2160" kern="1200">
          <a:solidFill>
            <a:schemeClr val="tx1"/>
          </a:solidFill>
          <a:latin typeface="+mn-lt"/>
          <a:ea typeface="ＭＳ Ｐゴシック" pitchFamily="4" charset="-128"/>
          <a:cs typeface="+mn-cs"/>
        </a:defRPr>
      </a:lvl3pPr>
      <a:lvl4pPr marL="144018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4pPr>
      <a:lvl5pPr marL="185166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F9FD59-A010-A304-2D85-33A4C48DE7B0}"/>
              </a:ext>
            </a:extLst>
          </p:cNvPr>
          <p:cNvSpPr>
            <a:spLocks noGrp="1"/>
          </p:cNvSpPr>
          <p:nvPr>
            <p:ph type="ctrTitle"/>
          </p:nvPr>
        </p:nvSpPr>
        <p:spPr>
          <a:xfrm>
            <a:off x="1988820" y="2260284"/>
            <a:ext cx="6932295" cy="1323023"/>
          </a:xfrm>
          <a:effectLst>
            <a:outerShdw blurRad="50800" dist="38100" dir="2700000" algn="tl" rotWithShape="0">
              <a:srgbClr val="000000">
                <a:alpha val="39999"/>
              </a:srgbClr>
            </a:outerShdw>
          </a:effectLst>
        </p:spPr>
        <p:txBody>
          <a:bodyPr/>
          <a:lstStyle/>
          <a:p>
            <a:pPr eaLnBrk="1" hangingPunct="1"/>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Justification Illustrated</a:t>
            </a:r>
          </a:p>
        </p:txBody>
      </p:sp>
      <p:sp>
        <p:nvSpPr>
          <p:cNvPr id="77827" name="Subtitle 4">
            <a:extLst>
              <a:ext uri="{FF2B5EF4-FFF2-40B4-BE49-F238E27FC236}">
                <a16:creationId xmlns:a16="http://schemas.microsoft.com/office/drawing/2014/main" id="{A296F71C-33B0-175F-F962-A77187E98ECA}"/>
              </a:ext>
            </a:extLst>
          </p:cNvPr>
          <p:cNvSpPr>
            <a:spLocks noGrp="1"/>
          </p:cNvSpPr>
          <p:nvPr>
            <p:ph type="subTitle" idx="1"/>
          </p:nvPr>
        </p:nvSpPr>
        <p:spPr>
          <a:xfrm>
            <a:off x="1988820" y="3774759"/>
            <a:ext cx="6932295" cy="718662"/>
          </a:xfrm>
        </p:spPr>
        <p:txBody>
          <a:bodyPr/>
          <a:lstStyle/>
          <a:p>
            <a:pPr eaLnBrk="1" hangingPunct="1"/>
            <a:r>
              <a:rPr lang="en-US" altLang="en-US" dirty="0">
                <a:latin typeface="Savoye LET Plain CC.:1.0" pitchFamily="4" charset="0"/>
                <a:ea typeface="ＭＳ Ｐゴシック" panose="020B0600070205080204" pitchFamily="34" charset="-128"/>
                <a:cs typeface="Savoye LET Plain CC.:1.0" pitchFamily="4" charset="0"/>
              </a:rPr>
              <a:t>Romans 4:1-8</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 was not Justified by his Works (1-8)</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marL="342900" indent="-342900" algn="l">
              <a:buFont typeface="Arial" panose="020B0604020202020204" pitchFamily="34" charset="0"/>
              <a:buChar char="•"/>
            </a:pPr>
            <a:r>
              <a:rPr lang="en-US" altLang="en-US" sz="2000" dirty="0">
                <a:latin typeface="system-ui"/>
                <a:ea typeface="ＭＳ Ｐゴシック" panose="020B0600070205080204" pitchFamily="34" charset="-128"/>
                <a:cs typeface="Times New Roman" panose="02020603050405020304" pitchFamily="18" charset="0"/>
              </a:rPr>
              <a:t>Rom 4:6-8 “</a:t>
            </a:r>
            <a:r>
              <a:rPr lang="en-US" sz="2000" b="1" i="0" baseline="30000" dirty="0">
                <a:solidFill>
                  <a:srgbClr val="000000"/>
                </a:solidFill>
                <a:effectLst/>
                <a:latin typeface="system-ui"/>
              </a:rPr>
              <a:t>6 </a:t>
            </a:r>
            <a:r>
              <a:rPr lang="en-US" sz="2000" b="0" i="0" dirty="0">
                <a:solidFill>
                  <a:srgbClr val="000000"/>
                </a:solidFill>
                <a:effectLst/>
                <a:latin typeface="system-ui"/>
              </a:rPr>
              <a:t>just as David also describes the blessedness of the man to whom God imputes righteousness apart from works: </a:t>
            </a:r>
            <a:r>
              <a:rPr lang="en-US" sz="2000" b="1" i="0" baseline="30000" dirty="0">
                <a:solidFill>
                  <a:srgbClr val="000000"/>
                </a:solidFill>
                <a:effectLst/>
                <a:latin typeface="system-ui"/>
              </a:rPr>
              <a:t>7 </a:t>
            </a:r>
            <a:r>
              <a:rPr lang="en-US" sz="2000" b="0" i="0" dirty="0">
                <a:solidFill>
                  <a:srgbClr val="000000"/>
                </a:solidFill>
                <a:effectLst/>
                <a:latin typeface="system-ui"/>
              </a:rPr>
              <a:t>“Blessed </a:t>
            </a:r>
            <a:r>
              <a:rPr lang="en-US" sz="2000" b="0" i="1" dirty="0">
                <a:solidFill>
                  <a:srgbClr val="000000"/>
                </a:solidFill>
                <a:effectLst/>
                <a:latin typeface="system-ui"/>
              </a:rPr>
              <a:t>are those</a:t>
            </a:r>
            <a:r>
              <a:rPr lang="en-US" sz="2000" b="0" i="0" dirty="0">
                <a:solidFill>
                  <a:srgbClr val="000000"/>
                </a:solidFill>
                <a:effectLst/>
                <a:latin typeface="system-ui"/>
              </a:rPr>
              <a:t> whose lawless deeds are forgiven, And whose sins are covered; </a:t>
            </a:r>
            <a:r>
              <a:rPr lang="en-US" sz="2000" b="1" i="0" baseline="30000" dirty="0">
                <a:solidFill>
                  <a:srgbClr val="000000"/>
                </a:solidFill>
                <a:effectLst/>
                <a:latin typeface="system-ui"/>
              </a:rPr>
              <a:t>8 </a:t>
            </a:r>
            <a:r>
              <a:rPr lang="en-US" sz="2000" b="0" i="0" dirty="0">
                <a:solidFill>
                  <a:srgbClr val="000000"/>
                </a:solidFill>
                <a:effectLst/>
                <a:latin typeface="system-ui"/>
              </a:rPr>
              <a:t>Blessed </a:t>
            </a:r>
            <a:r>
              <a:rPr lang="en-US" sz="2000" b="0" i="1" dirty="0">
                <a:solidFill>
                  <a:srgbClr val="000000"/>
                </a:solidFill>
                <a:effectLst/>
                <a:latin typeface="system-ui"/>
              </a:rPr>
              <a:t>is the</a:t>
            </a:r>
            <a:r>
              <a:rPr lang="en-US" sz="2000" b="0" i="0" dirty="0">
                <a:solidFill>
                  <a:srgbClr val="000000"/>
                </a:solidFill>
                <a:effectLst/>
                <a:latin typeface="system-ui"/>
              </a:rPr>
              <a:t> man to whom the </a:t>
            </a:r>
            <a:r>
              <a:rPr lang="en-US" sz="2000" b="0" i="0" cap="small" dirty="0">
                <a:solidFill>
                  <a:srgbClr val="000000"/>
                </a:solidFill>
                <a:effectLst/>
                <a:latin typeface="system-ui"/>
              </a:rPr>
              <a:t>Lord</a:t>
            </a:r>
            <a:r>
              <a:rPr lang="en-US" sz="2000" b="0" i="0" dirty="0">
                <a:solidFill>
                  <a:srgbClr val="000000"/>
                </a:solidFill>
                <a:effectLst/>
                <a:latin typeface="system-ui"/>
              </a:rPr>
              <a:t> shall not impute sin.”</a:t>
            </a:r>
          </a:p>
          <a:p>
            <a:pPr marL="600075" lvl="1" indent="-342900">
              <a:buFont typeface="Arial" panose="020B0604020202020204" pitchFamily="34" charset="0"/>
              <a:buChar char="•"/>
            </a:pPr>
            <a:r>
              <a:rPr lang="en-US" sz="2000" b="0" i="0" dirty="0">
                <a:solidFill>
                  <a:srgbClr val="000000"/>
                </a:solidFill>
                <a:effectLst/>
                <a:latin typeface="system-ui"/>
              </a:rPr>
              <a:t>“</a:t>
            </a:r>
            <a:r>
              <a:rPr lang="en-US" sz="2000" b="0" i="0" u="none" strike="noStrike" baseline="0" dirty="0">
                <a:solidFill>
                  <a:srgbClr val="292F33"/>
                </a:solidFill>
                <a:latin typeface="system-ui"/>
              </a:rPr>
              <a:t>“No sinner, and try he ever so hard, can possibly carry his own sins away and come back cleansed of guilt. No amount of money, no science, no inventive skill, no armies of millions, nor any other earthly power can carry away from the sinner one little sin and its guilt. Once it is committed, every sin and its guilt cling to the sinner as close as does his own shadow, cling to all eternity unless God carries them away.” (Lenski)</a:t>
            </a:r>
            <a:br>
              <a:rPr lang="en-US" sz="2000" b="0" i="0" u="none" strike="noStrike" baseline="0" dirty="0">
                <a:solidFill>
                  <a:srgbClr val="000000"/>
                </a:solidFill>
                <a:latin typeface="Arial" panose="020B0604020202020204" pitchFamily="34" charset="0"/>
              </a:rPr>
            </a:br>
            <a:endParaRPr lang="en-US" sz="2000" b="0" i="0" dirty="0">
              <a:solidFill>
                <a:srgbClr val="000000"/>
              </a:solidFill>
              <a:effectLst/>
              <a:latin typeface="system-ui"/>
            </a:endParaRPr>
          </a:p>
          <a:p>
            <a:pPr algn="l"/>
            <a:endParaRPr lang="en-US" sz="2400" b="0" i="0" dirty="0">
              <a:solidFill>
                <a:srgbClr val="000000"/>
              </a:solidFill>
              <a:effectLst/>
              <a:latin typeface="system-ui"/>
            </a:endParaRPr>
          </a:p>
          <a:p>
            <a:pPr lvl="1"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706268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371" y="0"/>
            <a:ext cx="10970057"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6" name="Picture 4" descr="Z To Be Continued">
            <a:extLst>
              <a:ext uri="{FF2B5EF4-FFF2-40B4-BE49-F238E27FC236}">
                <a16:creationId xmlns:a16="http://schemas.microsoft.com/office/drawing/2014/main" id="{A0ED2632-E793-A5E6-3987-43AEBE3D81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349" b="7333"/>
          <a:stretch/>
        </p:blipFill>
        <p:spPr bwMode="auto">
          <a:xfrm>
            <a:off x="20" y="1282"/>
            <a:ext cx="109727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11618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 was not Justified by his Works (1-8)</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400" dirty="0">
                <a:latin typeface="system-ui"/>
                <a:ea typeface="ＭＳ Ｐゴシック" panose="020B0600070205080204" pitchFamily="34" charset="-128"/>
                <a:cs typeface="Times New Roman" panose="02020603050405020304" pitchFamily="18" charset="0"/>
              </a:rPr>
              <a:t>Rom 4:1-2 “</a:t>
            </a:r>
            <a:r>
              <a:rPr lang="en-US" sz="2400" b="1" i="0" dirty="0">
                <a:solidFill>
                  <a:srgbClr val="000000"/>
                </a:solidFill>
                <a:effectLst/>
                <a:latin typeface="system-ui"/>
              </a:rPr>
              <a:t>4 </a:t>
            </a:r>
            <a:r>
              <a:rPr lang="en-US" sz="2400" b="0" i="0" dirty="0">
                <a:solidFill>
                  <a:srgbClr val="000000"/>
                </a:solidFill>
                <a:effectLst/>
                <a:latin typeface="system-ui"/>
              </a:rPr>
              <a:t>What then shall we say that Abraham our father has found according to the flesh? </a:t>
            </a:r>
            <a:r>
              <a:rPr lang="en-US" sz="2400" b="1" i="0" baseline="30000" dirty="0">
                <a:solidFill>
                  <a:srgbClr val="000000"/>
                </a:solidFill>
                <a:effectLst/>
                <a:latin typeface="system-ui"/>
              </a:rPr>
              <a:t>2 </a:t>
            </a:r>
            <a:r>
              <a:rPr lang="en-US" sz="2400" b="0" i="0" dirty="0">
                <a:solidFill>
                  <a:srgbClr val="000000"/>
                </a:solidFill>
                <a:effectLst/>
                <a:latin typeface="system-ui"/>
              </a:rPr>
              <a:t>For if Abraham was justified by works, he has </a:t>
            </a:r>
            <a:r>
              <a:rPr lang="en-US" sz="2400" b="0" i="1" dirty="0">
                <a:solidFill>
                  <a:srgbClr val="000000"/>
                </a:solidFill>
                <a:effectLst/>
                <a:latin typeface="system-ui"/>
              </a:rPr>
              <a:t>something</a:t>
            </a:r>
            <a:r>
              <a:rPr lang="en-US" sz="2400" b="0" i="0" dirty="0">
                <a:solidFill>
                  <a:srgbClr val="000000"/>
                </a:solidFill>
                <a:effectLst/>
                <a:latin typeface="system-ui"/>
              </a:rPr>
              <a:t> to boast about, but not before God.”</a:t>
            </a:r>
          </a:p>
          <a:p>
            <a:pPr lvl="2" eaLnBrk="1" hangingPunct="1">
              <a:buFont typeface="Arial" panose="020B0604020202020204" pitchFamily="34" charset="0"/>
              <a:buChar char="•"/>
            </a:pPr>
            <a:r>
              <a:rPr lang="en-US" sz="2400" dirty="0">
                <a:solidFill>
                  <a:srgbClr val="000000"/>
                </a:solidFill>
                <a:latin typeface="system-ui"/>
                <a:ea typeface="ＭＳ Ｐゴシック" panose="020B0600070205080204" pitchFamily="34" charset="-128"/>
                <a:cs typeface="Times New Roman" panose="02020603050405020304" pitchFamily="18" charset="0"/>
              </a:rPr>
              <a:t>This question refers back to thoughts presented in Rom 3:27-31</a:t>
            </a:r>
          </a:p>
          <a:p>
            <a:pPr lvl="2" eaLnBrk="1" hangingPunct="1">
              <a:buFont typeface="Arial" panose="020B0604020202020204" pitchFamily="34" charset="0"/>
              <a:buChar char="•"/>
            </a:pPr>
            <a:r>
              <a:rPr lang="en-US" sz="2400" dirty="0">
                <a:solidFill>
                  <a:srgbClr val="000000"/>
                </a:solidFill>
                <a:latin typeface="system-ui"/>
                <a:ea typeface="ＭＳ Ｐゴシック" panose="020B0600070205080204" pitchFamily="34" charset="-128"/>
                <a:cs typeface="Times New Roman" panose="02020603050405020304" pitchFamily="18" charset="0"/>
              </a:rPr>
              <a:t>Paul points out that even if Abraham was made righteous through works, he would have something to boast about</a:t>
            </a:r>
          </a:p>
          <a:p>
            <a:pPr lvl="2" eaLnBrk="1" hangingPunct="1">
              <a:buFont typeface="Arial" panose="020B0604020202020204" pitchFamily="34" charset="0"/>
              <a:buChar char="•"/>
            </a:pPr>
            <a:r>
              <a:rPr lang="en-US" sz="2400" dirty="0">
                <a:solidFill>
                  <a:srgbClr val="000000"/>
                </a:solidFill>
                <a:latin typeface="system-ui"/>
                <a:ea typeface="ＭＳ Ｐゴシック" panose="020B0600070205080204" pitchFamily="34" charset="-128"/>
                <a:cs typeface="Times New Roman" panose="02020603050405020304" pitchFamily="18" charset="0"/>
              </a:rPr>
              <a:t>Paul has already excluded any man’s right to boast (Rom 3:27)</a:t>
            </a:r>
          </a:p>
          <a:p>
            <a:pPr lvl="2" eaLnBrk="1" hangingPunct="1">
              <a:buFont typeface="Arial" panose="020B0604020202020204" pitchFamily="34" charset="0"/>
              <a:buChar char="•"/>
            </a:pPr>
            <a:endParaRPr lang="en-US" sz="2040" dirty="0">
              <a:solidFill>
                <a:srgbClr val="000000"/>
              </a:solidFill>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b="0" i="0" dirty="0">
              <a:solidFill>
                <a:srgbClr val="000000"/>
              </a:solidFill>
              <a:effectLst/>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 was not Justified by his Works (1-8)</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400" dirty="0">
                <a:latin typeface="system-ui"/>
                <a:ea typeface="ＭＳ Ｐゴシック" panose="020B0600070205080204" pitchFamily="34" charset="-128"/>
                <a:cs typeface="Times New Roman" panose="02020603050405020304" pitchFamily="18" charset="0"/>
              </a:rPr>
              <a:t>Rom 4:1-2 “</a:t>
            </a:r>
            <a:r>
              <a:rPr lang="en-US" sz="2400" b="1" i="0" dirty="0">
                <a:solidFill>
                  <a:srgbClr val="000000"/>
                </a:solidFill>
                <a:effectLst/>
                <a:latin typeface="system-ui"/>
              </a:rPr>
              <a:t>4 </a:t>
            </a:r>
            <a:r>
              <a:rPr lang="en-US" sz="2400" b="0" i="0" dirty="0">
                <a:solidFill>
                  <a:srgbClr val="000000"/>
                </a:solidFill>
                <a:effectLst/>
                <a:latin typeface="system-ui"/>
              </a:rPr>
              <a:t>What then shall we say that Abraham our father has found according to the flesh? </a:t>
            </a:r>
            <a:r>
              <a:rPr lang="en-US" sz="2400" b="1" i="0" baseline="30000" dirty="0">
                <a:solidFill>
                  <a:srgbClr val="000000"/>
                </a:solidFill>
                <a:effectLst/>
                <a:latin typeface="system-ui"/>
              </a:rPr>
              <a:t>2 </a:t>
            </a:r>
            <a:r>
              <a:rPr lang="en-US" sz="2400" b="0" i="0" dirty="0">
                <a:solidFill>
                  <a:srgbClr val="000000"/>
                </a:solidFill>
                <a:effectLst/>
                <a:latin typeface="system-ui"/>
              </a:rPr>
              <a:t>For if Abraham was justified by works, he has </a:t>
            </a:r>
            <a:r>
              <a:rPr lang="en-US" sz="2400" b="0" i="1" dirty="0">
                <a:solidFill>
                  <a:srgbClr val="000000"/>
                </a:solidFill>
                <a:effectLst/>
                <a:latin typeface="system-ui"/>
              </a:rPr>
              <a:t>something</a:t>
            </a:r>
            <a:r>
              <a:rPr lang="en-US" sz="2400" b="0" i="0" dirty="0">
                <a:solidFill>
                  <a:srgbClr val="000000"/>
                </a:solidFill>
                <a:effectLst/>
                <a:latin typeface="system-ui"/>
              </a:rPr>
              <a:t> to boast about, but not before God.”</a:t>
            </a:r>
          </a:p>
          <a:p>
            <a:pPr lvl="2" eaLnBrk="1" hangingPunct="1">
              <a:buFont typeface="Arial" panose="020B0604020202020204" pitchFamily="34" charset="0"/>
              <a:buChar char="•"/>
            </a:pPr>
            <a:r>
              <a:rPr lang="en-US" sz="2400" dirty="0">
                <a:solidFill>
                  <a:srgbClr val="000000"/>
                </a:solidFill>
                <a:latin typeface="system-ui"/>
                <a:ea typeface="ＭＳ Ｐゴシック" panose="020B0600070205080204" pitchFamily="34" charset="-128"/>
                <a:cs typeface="Times New Roman" panose="02020603050405020304" pitchFamily="18" charset="0"/>
              </a:rPr>
              <a:t>Paul is contrasting two different approaches to attaining righteousness</a:t>
            </a:r>
          </a:p>
          <a:p>
            <a:pPr lvl="3" eaLnBrk="1" hangingPunct="1">
              <a:buFont typeface="Arial" panose="020B0604020202020204" pitchFamily="34" charset="0"/>
              <a:buChar char="•"/>
            </a:pPr>
            <a:r>
              <a:rPr lang="en-US" sz="2400" dirty="0">
                <a:solidFill>
                  <a:srgbClr val="000000"/>
                </a:solidFill>
                <a:latin typeface="system-ui"/>
                <a:ea typeface="ＭＳ Ｐゴシック" panose="020B0600070205080204" pitchFamily="34" charset="-128"/>
                <a:cs typeface="Times New Roman" panose="02020603050405020304" pitchFamily="18" charset="0"/>
              </a:rPr>
              <a:t>One based on what man is capable of doing and taking credit for</a:t>
            </a:r>
          </a:p>
          <a:p>
            <a:pPr lvl="3" eaLnBrk="1" hangingPunct="1">
              <a:buFont typeface="Arial" panose="020B0604020202020204" pitchFamily="34" charset="0"/>
              <a:buChar char="•"/>
            </a:pPr>
            <a:r>
              <a:rPr lang="en-US" sz="2400" dirty="0">
                <a:solidFill>
                  <a:srgbClr val="000000"/>
                </a:solidFill>
                <a:latin typeface="system-ui"/>
                <a:ea typeface="ＭＳ Ｐゴシック" panose="020B0600070205080204" pitchFamily="34" charset="-128"/>
                <a:cs typeface="Times New Roman" panose="02020603050405020304" pitchFamily="18" charset="0"/>
              </a:rPr>
              <a:t>One that depends on their faith which cannot be bragged about but simply accepted as a gift</a:t>
            </a:r>
          </a:p>
          <a:p>
            <a:pPr lvl="2" eaLnBrk="1" hangingPunct="1">
              <a:buFont typeface="Arial" panose="020B0604020202020204" pitchFamily="34" charset="0"/>
              <a:buChar char="•"/>
            </a:pPr>
            <a:r>
              <a:rPr lang="en-US" sz="2400" dirty="0">
                <a:solidFill>
                  <a:srgbClr val="000000"/>
                </a:solidFill>
                <a:latin typeface="system-ui"/>
                <a:ea typeface="ＭＳ Ｐゴシック" panose="020B0600070205080204" pitchFamily="34" charset="-128"/>
                <a:cs typeface="Times New Roman" panose="02020603050405020304" pitchFamily="18" charset="0"/>
              </a:rPr>
              <a:t>Paul is now going to show the type of righteousness Abraham possessed</a:t>
            </a:r>
          </a:p>
          <a:p>
            <a:pPr marL="1234440" lvl="3" indent="0" eaLnBrk="1" hangingPunct="1">
              <a:buNone/>
            </a:pPr>
            <a:endParaRPr lang="en-US" sz="2040" dirty="0">
              <a:solidFill>
                <a:srgbClr val="000000"/>
              </a:solidFill>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sz="2040" dirty="0">
              <a:solidFill>
                <a:srgbClr val="000000"/>
              </a:solidFill>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b="0" i="0" dirty="0">
              <a:solidFill>
                <a:srgbClr val="000000"/>
              </a:solidFill>
              <a:effectLst/>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4276800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 was not Justified by his Works (1-8)</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800" dirty="0">
                <a:latin typeface="system-ui"/>
                <a:ea typeface="ＭＳ Ｐゴシック" panose="020B0600070205080204" pitchFamily="34" charset="-128"/>
                <a:cs typeface="Times New Roman" panose="02020603050405020304" pitchFamily="18" charset="0"/>
              </a:rPr>
              <a:t>Rom 4:3 “</a:t>
            </a:r>
            <a:r>
              <a:rPr lang="en-US" sz="2800" b="1" i="0" baseline="30000" dirty="0">
                <a:solidFill>
                  <a:srgbClr val="000000"/>
                </a:solidFill>
                <a:effectLst/>
                <a:latin typeface="system-ui"/>
              </a:rPr>
              <a:t>3 </a:t>
            </a:r>
            <a:r>
              <a:rPr lang="en-US" sz="2800" b="0" i="0" dirty="0">
                <a:solidFill>
                  <a:srgbClr val="000000"/>
                </a:solidFill>
                <a:effectLst/>
                <a:latin typeface="system-ui"/>
              </a:rPr>
              <a:t>For what does the Scripture say? “Abraham believed God, and it was accounted to him for righteousness.”</a:t>
            </a:r>
          </a:p>
          <a:p>
            <a:pPr lvl="2" eaLnBrk="1" hangingPunct="1">
              <a:buFont typeface="Arial" panose="020B0604020202020204" pitchFamily="34" charset="0"/>
              <a:buChar char="•"/>
            </a:pPr>
            <a:r>
              <a:rPr lang="en-US" sz="2800" dirty="0">
                <a:solidFill>
                  <a:srgbClr val="000000"/>
                </a:solidFill>
                <a:latin typeface="system-ui"/>
                <a:ea typeface="ＭＳ Ｐゴシック" panose="020B0600070205080204" pitchFamily="34" charset="-128"/>
                <a:cs typeface="Times New Roman" panose="02020603050405020304" pitchFamily="18" charset="0"/>
              </a:rPr>
              <a:t>The first point we should grasp is that Paul looked to the scriptures to find the answer to his question </a:t>
            </a:r>
            <a:r>
              <a:rPr lang="en-US" sz="2800" b="1" i="1" dirty="0">
                <a:solidFill>
                  <a:srgbClr val="000000"/>
                </a:solidFill>
                <a:latin typeface="system-ui"/>
                <a:ea typeface="ＭＳ Ｐゴシック" panose="020B0600070205080204" pitchFamily="34" charset="-128"/>
                <a:cs typeface="Times New Roman" panose="02020603050405020304" pitchFamily="18" charset="0"/>
              </a:rPr>
              <a:t>(Gen 14:6)</a:t>
            </a:r>
          </a:p>
          <a:p>
            <a:pPr lvl="2" eaLnBrk="1" hangingPunct="1">
              <a:buFont typeface="Arial" panose="020B0604020202020204" pitchFamily="34" charset="0"/>
              <a:buChar char="•"/>
            </a:pPr>
            <a:r>
              <a:rPr lang="en-US" sz="2800" dirty="0">
                <a:solidFill>
                  <a:srgbClr val="000000"/>
                </a:solidFill>
                <a:latin typeface="system-ui"/>
                <a:ea typeface="ＭＳ Ｐゴシック" panose="020B0600070205080204" pitchFamily="34" charset="-128"/>
                <a:cs typeface="Times New Roman" panose="02020603050405020304" pitchFamily="18" charset="0"/>
              </a:rPr>
              <a:t>Abraham’s righteousness was obtained through </a:t>
            </a:r>
            <a:r>
              <a:rPr lang="en-US" sz="2800" b="1" i="1" dirty="0">
                <a:solidFill>
                  <a:srgbClr val="000000"/>
                </a:solidFill>
                <a:latin typeface="system-ui"/>
                <a:ea typeface="ＭＳ Ｐゴシック" panose="020B0600070205080204" pitchFamily="34" charset="-128"/>
                <a:cs typeface="Times New Roman" panose="02020603050405020304" pitchFamily="18" charset="0"/>
              </a:rPr>
              <a:t>belief</a:t>
            </a:r>
            <a:r>
              <a:rPr lang="en-US" sz="2800" dirty="0">
                <a:solidFill>
                  <a:srgbClr val="000000"/>
                </a:solidFill>
                <a:latin typeface="system-ui"/>
                <a:ea typeface="ＭＳ Ｐゴシック" panose="020B0600070205080204" pitchFamily="34" charset="-128"/>
                <a:cs typeface="Times New Roman" panose="02020603050405020304" pitchFamily="18" charset="0"/>
              </a:rPr>
              <a:t> </a:t>
            </a:r>
            <a:r>
              <a:rPr lang="en-US" sz="2800" b="1" i="1" dirty="0">
                <a:solidFill>
                  <a:srgbClr val="000000"/>
                </a:solidFill>
                <a:latin typeface="system-ui"/>
                <a:ea typeface="ＭＳ Ｐゴシック" panose="020B0600070205080204" pitchFamily="34" charset="-128"/>
                <a:cs typeface="Times New Roman" panose="02020603050405020304" pitchFamily="18" charset="0"/>
              </a:rPr>
              <a:t>(faith) </a:t>
            </a:r>
            <a:r>
              <a:rPr lang="en-US" sz="2800" dirty="0">
                <a:solidFill>
                  <a:srgbClr val="000000"/>
                </a:solidFill>
                <a:latin typeface="system-ui"/>
                <a:ea typeface="ＭＳ Ｐゴシック" panose="020B0600070205080204" pitchFamily="34" charset="-128"/>
                <a:cs typeface="Times New Roman" panose="02020603050405020304" pitchFamily="18" charset="0"/>
              </a:rPr>
              <a:t>and not according to any deeds or works</a:t>
            </a:r>
          </a:p>
          <a:p>
            <a:pPr lvl="2" eaLnBrk="1" hangingPunct="1">
              <a:buFont typeface="Arial" panose="020B0604020202020204" pitchFamily="34" charset="0"/>
              <a:buChar char="•"/>
            </a:pPr>
            <a:endParaRPr lang="en-US" sz="2400" dirty="0">
              <a:solidFill>
                <a:srgbClr val="000000"/>
              </a:solidFill>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sz="2040" dirty="0">
              <a:solidFill>
                <a:srgbClr val="000000"/>
              </a:solidFill>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b="0" i="0" dirty="0">
              <a:solidFill>
                <a:srgbClr val="000000"/>
              </a:solidFill>
              <a:effectLst/>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03044684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 was not Justified by his Works (1-8)</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400" dirty="0">
                <a:latin typeface="system-ui"/>
                <a:ea typeface="ＭＳ Ｐゴシック" panose="020B0600070205080204" pitchFamily="34" charset="-128"/>
                <a:cs typeface="Times New Roman" panose="02020603050405020304" pitchFamily="18" charset="0"/>
              </a:rPr>
              <a:t>Rom 4:3 “</a:t>
            </a:r>
            <a:r>
              <a:rPr lang="en-US" sz="2400" b="1" i="0" baseline="30000" dirty="0">
                <a:solidFill>
                  <a:srgbClr val="000000"/>
                </a:solidFill>
                <a:effectLst/>
                <a:latin typeface="system-ui"/>
              </a:rPr>
              <a:t>3 </a:t>
            </a:r>
            <a:r>
              <a:rPr lang="en-US" sz="2400" b="0" i="0" dirty="0">
                <a:solidFill>
                  <a:srgbClr val="000000"/>
                </a:solidFill>
                <a:effectLst/>
                <a:latin typeface="system-ui"/>
              </a:rPr>
              <a:t>For what does the Scripture say? “Abraham believed God, and it was accounted to him for righteousness.”</a:t>
            </a:r>
          </a:p>
          <a:p>
            <a:pPr lvl="2" eaLnBrk="1" hangingPunct="1">
              <a:buFont typeface="Arial" panose="020B0604020202020204" pitchFamily="34" charset="0"/>
              <a:buChar char="•"/>
            </a:pPr>
            <a:r>
              <a:rPr lang="en-US" sz="2400" dirty="0">
                <a:solidFill>
                  <a:srgbClr val="000000"/>
                </a:solidFill>
                <a:latin typeface="system-ui"/>
                <a:ea typeface="ＭＳ Ｐゴシック" panose="020B0600070205080204" pitchFamily="34" charset="-128"/>
                <a:cs typeface="Times New Roman" panose="02020603050405020304" pitchFamily="18" charset="0"/>
              </a:rPr>
              <a:t>“</a:t>
            </a:r>
            <a:r>
              <a:rPr lang="en-US" sz="2400" b="0" i="0" dirty="0">
                <a:solidFill>
                  <a:srgbClr val="000000"/>
                </a:solidFill>
                <a:effectLst/>
                <a:latin typeface="PT Sans" panose="020B0503020203020204" pitchFamily="34" charset="0"/>
              </a:rPr>
              <a:t>The verb, </a:t>
            </a:r>
            <a:r>
              <a:rPr lang="en-US" sz="2400" b="0" i="1" dirty="0" err="1">
                <a:solidFill>
                  <a:srgbClr val="000000"/>
                </a:solidFill>
                <a:effectLst/>
                <a:latin typeface="PT Sans" panose="020B0503020203020204" pitchFamily="34" charset="0"/>
              </a:rPr>
              <a:t>elogisthe</a:t>
            </a:r>
            <a:r>
              <a:rPr lang="en-US" sz="2400" b="0" i="0" dirty="0">
                <a:solidFill>
                  <a:srgbClr val="000000"/>
                </a:solidFill>
                <a:effectLst/>
                <a:latin typeface="PT Sans" panose="020B0503020203020204" pitchFamily="34" charset="0"/>
              </a:rPr>
              <a:t>, is an accountant’s word. It says that the Lord credited Abraham’s account to give him the status of righteousness just as a generous father might cross out a wayward son’s debt to give him the status of solvency. Neither Abraham nor the son could claim credit for their status. Both are beneficiaries of a generous gift.”</a:t>
            </a:r>
            <a:endParaRPr lang="en-US" sz="2400" dirty="0">
              <a:solidFill>
                <a:srgbClr val="000000"/>
              </a:solidFill>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sz="2400" dirty="0">
              <a:solidFill>
                <a:srgbClr val="000000"/>
              </a:solidFill>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sz="2040" dirty="0">
              <a:solidFill>
                <a:srgbClr val="000000"/>
              </a:solidFill>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b="0" i="0" dirty="0">
              <a:solidFill>
                <a:srgbClr val="000000"/>
              </a:solidFill>
              <a:effectLst/>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4014713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 was not Justified by his Works (1-8)</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system-ui"/>
                <a:ea typeface="ＭＳ Ｐゴシック" panose="020B0600070205080204" pitchFamily="34" charset="-128"/>
                <a:cs typeface="Times New Roman" panose="02020603050405020304" pitchFamily="18" charset="0"/>
              </a:rPr>
              <a:t>Rom 4:4 “</a:t>
            </a:r>
            <a:r>
              <a:rPr lang="en-US" sz="2000" b="1" i="0" baseline="30000" dirty="0">
                <a:solidFill>
                  <a:srgbClr val="000000"/>
                </a:solidFill>
                <a:effectLst/>
                <a:latin typeface="system-ui"/>
              </a:rPr>
              <a:t>4 </a:t>
            </a:r>
            <a:r>
              <a:rPr lang="en-US" sz="2000" b="0" i="0" dirty="0">
                <a:solidFill>
                  <a:srgbClr val="000000"/>
                </a:solidFill>
                <a:effectLst/>
                <a:latin typeface="system-ui"/>
              </a:rPr>
              <a:t>Now to him who works, the wages are not counted as grace but as debt.</a:t>
            </a:r>
          </a:p>
          <a:p>
            <a:pPr lvl="2" eaLnBrk="1" hangingPunct="1">
              <a:buFont typeface="Arial" panose="020B0604020202020204" pitchFamily="34" charset="0"/>
              <a:buChar char="•"/>
            </a:pPr>
            <a:r>
              <a:rPr lang="en-US" sz="2000" dirty="0">
                <a:solidFill>
                  <a:srgbClr val="000000"/>
                </a:solidFill>
                <a:latin typeface="system-ui"/>
                <a:ea typeface="ＭＳ Ｐゴシック" panose="020B0600070205080204" pitchFamily="34" charset="-128"/>
                <a:cs typeface="Times New Roman" panose="02020603050405020304" pitchFamily="18" charset="0"/>
              </a:rPr>
              <a:t>If we say that we are made righteous by works we are saying that God owes us a debt… we have somewhat of a control over Him to force our will upon Him</a:t>
            </a:r>
          </a:p>
          <a:p>
            <a:pPr lvl="2" eaLnBrk="1" hangingPunct="1">
              <a:buFont typeface="Arial" panose="020B0604020202020204" pitchFamily="34" charset="0"/>
              <a:buChar char="•"/>
            </a:pPr>
            <a:r>
              <a:rPr lang="en-US" sz="2000" dirty="0">
                <a:solidFill>
                  <a:srgbClr val="000000"/>
                </a:solidFill>
                <a:latin typeface="system-ui"/>
                <a:ea typeface="ＭＳ Ｐゴシック" panose="020B0600070205080204" pitchFamily="34" charset="-128"/>
                <a:cs typeface="Times New Roman" panose="02020603050405020304" pitchFamily="18" charset="0"/>
              </a:rPr>
              <a:t>Nothing we can do can give us this type of moral power over God, just like there were no works Abraham could perform that would cause God to “Owe” him anything</a:t>
            </a:r>
          </a:p>
          <a:p>
            <a:pPr lvl="2" eaLnBrk="1" hangingPunct="1">
              <a:buFont typeface="Arial" panose="020B0604020202020204" pitchFamily="34" charset="0"/>
              <a:buChar char="•"/>
            </a:pPr>
            <a:endParaRPr lang="en-US" sz="2000" dirty="0">
              <a:solidFill>
                <a:srgbClr val="000000"/>
              </a:solidFill>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r>
              <a:rPr lang="en-US" sz="2000" dirty="0">
                <a:solidFill>
                  <a:srgbClr val="000000"/>
                </a:solidFill>
                <a:latin typeface="system-ui"/>
                <a:ea typeface="ＭＳ Ｐゴシック" panose="020B0600070205080204" pitchFamily="34" charset="-128"/>
                <a:cs typeface="Times New Roman" panose="02020603050405020304" pitchFamily="18" charset="0"/>
              </a:rPr>
              <a:t>“</a:t>
            </a:r>
            <a:r>
              <a:rPr lang="en-US" sz="2000" b="0" i="0" dirty="0">
                <a:solidFill>
                  <a:srgbClr val="0A0002"/>
                </a:solidFill>
                <a:effectLst/>
                <a:latin typeface="Arial" panose="020B0604020202020204" pitchFamily="34" charset="0"/>
              </a:rPr>
              <a:t>“Debt” and “grace” are polar </a:t>
            </a:r>
            <a:r>
              <a:rPr lang="en-US" sz="2000" b="1" i="0" dirty="0">
                <a:solidFill>
                  <a:srgbClr val="0A0002"/>
                </a:solidFill>
                <a:effectLst/>
                <a:latin typeface="Arial" panose="020B0604020202020204" pitchFamily="34" charset="0"/>
              </a:rPr>
              <a:t>opposite</a:t>
            </a:r>
            <a:r>
              <a:rPr lang="en-US" sz="2000" b="0" i="0" dirty="0">
                <a:solidFill>
                  <a:srgbClr val="0A0002"/>
                </a:solidFill>
                <a:effectLst/>
                <a:latin typeface="Arial" panose="020B0604020202020204" pitchFamily="34" charset="0"/>
              </a:rPr>
              <a:t> principles. If man can work for his salvation, God is indebted to him. However, we can only accept “grace” by faith, not works. Promise, grace, and faith are unalterably linked together for salvation.</a:t>
            </a:r>
            <a:r>
              <a:rPr lang="en-US" sz="2000" b="0" i="0" dirty="0">
                <a:solidFill>
                  <a:srgbClr val="000000"/>
                </a:solidFill>
                <a:effectLst/>
                <a:latin typeface="system-ui"/>
                <a:ea typeface="ＭＳ Ｐゴシック" panose="020B0600070205080204" pitchFamily="34" charset="-128"/>
                <a:cs typeface="Times New Roman" panose="02020603050405020304" pitchFamily="18" charset="0"/>
              </a:rPr>
              <a:t>”</a:t>
            </a:r>
            <a:endParaRPr lang="en-US" sz="2000" dirty="0">
              <a:solidFill>
                <a:srgbClr val="000000"/>
              </a:solidFill>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sz="2040" dirty="0">
              <a:solidFill>
                <a:srgbClr val="000000"/>
              </a:solidFill>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b="0" i="0" dirty="0">
              <a:solidFill>
                <a:srgbClr val="000000"/>
              </a:solidFill>
              <a:effectLst/>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90992843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 was not Justified by his Works (1-8)</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lvl="1" eaLnBrk="1" hangingPunct="1">
              <a:buFont typeface="Arial" panose="020B0604020202020204" pitchFamily="34" charset="0"/>
              <a:buChar char="•"/>
            </a:pPr>
            <a:r>
              <a:rPr lang="en-US" altLang="en-US" sz="2000" dirty="0">
                <a:latin typeface="system-ui"/>
                <a:ea typeface="ＭＳ Ｐゴシック" panose="020B0600070205080204" pitchFamily="34" charset="-128"/>
                <a:cs typeface="Times New Roman" panose="02020603050405020304" pitchFamily="18" charset="0"/>
              </a:rPr>
              <a:t>Rom 4:5 “</a:t>
            </a:r>
            <a:r>
              <a:rPr lang="en-US" sz="2000" b="1" i="0" baseline="30000" dirty="0">
                <a:solidFill>
                  <a:srgbClr val="000000"/>
                </a:solidFill>
                <a:effectLst/>
                <a:latin typeface="system-ui"/>
              </a:rPr>
              <a:t>5 </a:t>
            </a:r>
            <a:r>
              <a:rPr lang="en-US" sz="2000" b="0" i="0" dirty="0">
                <a:solidFill>
                  <a:srgbClr val="000000"/>
                </a:solidFill>
                <a:effectLst/>
                <a:latin typeface="system-ui"/>
              </a:rPr>
              <a:t>But to him who does not work but believes on Him who justifies the ungodly, his faith is accounted for righteousness,”</a:t>
            </a:r>
          </a:p>
          <a:p>
            <a:pPr lvl="2" eaLnBrk="1" hangingPunct="1">
              <a:buFont typeface="Arial" panose="020B0604020202020204" pitchFamily="34" charset="0"/>
              <a:buChar char="•"/>
            </a:pPr>
            <a:r>
              <a:rPr lang="en-US" sz="2000" b="0" i="0" dirty="0">
                <a:solidFill>
                  <a:srgbClr val="000000"/>
                </a:solidFill>
                <a:effectLst/>
                <a:latin typeface="PT Sans" panose="020B0503020203020204" pitchFamily="34" charset="0"/>
              </a:rPr>
              <a:t>He does not say that God justifies the godly (those who are righteous by their own merit), but that God justifies the ungodly. Paul does not say that our faith makes us righteous, but that “faith is accounted for righteousness”—which is to say that God, seeing our faith, credits our account to wipe out our insolvency—freeing us of debt—God’s grace undoing our unrighteousness.</a:t>
            </a:r>
          </a:p>
          <a:p>
            <a:pPr lvl="2" eaLnBrk="1" hangingPunct="1">
              <a:buFont typeface="Arial" panose="020B0604020202020204" pitchFamily="34" charset="0"/>
              <a:buChar char="•"/>
            </a:pPr>
            <a:r>
              <a:rPr lang="en-US" sz="2000" b="0" i="0" dirty="0">
                <a:solidFill>
                  <a:srgbClr val="000000"/>
                </a:solidFill>
                <a:effectLst/>
                <a:latin typeface="PT Sans" panose="020B0503020203020204" pitchFamily="34" charset="0"/>
              </a:rPr>
              <a:t>The idea is that of “necessary but not sufficient.” Our faith is necessary for salvation, but not sufficient to effect it. We can be saved only if God chooses to save us. God saves those who come acknowledging their need and trusting “him who justifies the ungodly.”</a:t>
            </a:r>
            <a:endParaRPr lang="en-US" sz="2000" b="0" i="0" dirty="0">
              <a:solidFill>
                <a:srgbClr val="000000"/>
              </a:solidFill>
              <a:effectLst/>
              <a:latin typeface="system-ui"/>
              <a:ea typeface="ＭＳ Ｐゴシック" panose="020B0600070205080204" pitchFamily="34" charset="-128"/>
              <a:cs typeface="Times New Roman" panose="02020603050405020304" pitchFamily="18" charset="0"/>
            </a:endParaRPr>
          </a:p>
          <a:p>
            <a:pPr lvl="2"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785037654"/>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 was not Justified by his Works (1-8)</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marL="342900" indent="-342900" algn="l">
              <a:buFont typeface="Arial" panose="020B0604020202020204" pitchFamily="34" charset="0"/>
              <a:buChar char="•"/>
            </a:pPr>
            <a:r>
              <a:rPr lang="en-US" altLang="en-US" sz="2000" dirty="0">
                <a:latin typeface="system-ui"/>
                <a:ea typeface="ＭＳ Ｐゴシック" panose="020B0600070205080204" pitchFamily="34" charset="-128"/>
                <a:cs typeface="Times New Roman" panose="02020603050405020304" pitchFamily="18" charset="0"/>
              </a:rPr>
              <a:t>Rom 4:6-8 “</a:t>
            </a:r>
            <a:r>
              <a:rPr lang="en-US" sz="2000" b="1" i="0" baseline="30000" dirty="0">
                <a:solidFill>
                  <a:srgbClr val="000000"/>
                </a:solidFill>
                <a:effectLst/>
                <a:latin typeface="system-ui"/>
              </a:rPr>
              <a:t>6 </a:t>
            </a:r>
            <a:r>
              <a:rPr lang="en-US" sz="2000" b="0" i="0" dirty="0">
                <a:solidFill>
                  <a:srgbClr val="000000"/>
                </a:solidFill>
                <a:effectLst/>
                <a:latin typeface="system-ui"/>
              </a:rPr>
              <a:t>just as David also describes the blessedness of the man to whom God imputes righteousness apart from works: </a:t>
            </a:r>
            <a:r>
              <a:rPr lang="en-US" sz="2000" b="1" i="0" baseline="30000" dirty="0">
                <a:solidFill>
                  <a:srgbClr val="000000"/>
                </a:solidFill>
                <a:effectLst/>
                <a:latin typeface="system-ui"/>
              </a:rPr>
              <a:t>7 </a:t>
            </a:r>
            <a:r>
              <a:rPr lang="en-US" sz="2000" b="0" i="0" dirty="0">
                <a:solidFill>
                  <a:srgbClr val="000000"/>
                </a:solidFill>
                <a:effectLst/>
                <a:latin typeface="system-ui"/>
              </a:rPr>
              <a:t>“Blessed </a:t>
            </a:r>
            <a:r>
              <a:rPr lang="en-US" sz="2000" b="0" i="1" dirty="0">
                <a:solidFill>
                  <a:srgbClr val="000000"/>
                </a:solidFill>
                <a:effectLst/>
                <a:latin typeface="system-ui"/>
              </a:rPr>
              <a:t>are those</a:t>
            </a:r>
            <a:r>
              <a:rPr lang="en-US" sz="2000" b="0" i="0" dirty="0">
                <a:solidFill>
                  <a:srgbClr val="000000"/>
                </a:solidFill>
                <a:effectLst/>
                <a:latin typeface="system-ui"/>
              </a:rPr>
              <a:t> whose lawless deeds are forgiven, And whose sins are covered; </a:t>
            </a:r>
            <a:r>
              <a:rPr lang="en-US" sz="2000" b="1" i="0" baseline="30000" dirty="0">
                <a:solidFill>
                  <a:srgbClr val="000000"/>
                </a:solidFill>
                <a:effectLst/>
                <a:latin typeface="system-ui"/>
              </a:rPr>
              <a:t>8 </a:t>
            </a:r>
            <a:r>
              <a:rPr lang="en-US" sz="2000" b="0" i="0" dirty="0">
                <a:solidFill>
                  <a:srgbClr val="000000"/>
                </a:solidFill>
                <a:effectLst/>
                <a:latin typeface="system-ui"/>
              </a:rPr>
              <a:t>Blessed </a:t>
            </a:r>
            <a:r>
              <a:rPr lang="en-US" sz="2000" b="0" i="1" dirty="0">
                <a:solidFill>
                  <a:srgbClr val="000000"/>
                </a:solidFill>
                <a:effectLst/>
                <a:latin typeface="system-ui"/>
              </a:rPr>
              <a:t>is the</a:t>
            </a:r>
            <a:r>
              <a:rPr lang="en-US" sz="2000" b="0" i="0" dirty="0">
                <a:solidFill>
                  <a:srgbClr val="000000"/>
                </a:solidFill>
                <a:effectLst/>
                <a:latin typeface="system-ui"/>
              </a:rPr>
              <a:t> man to whom the </a:t>
            </a:r>
            <a:r>
              <a:rPr lang="en-US" sz="2000" b="0" i="0" cap="small" dirty="0">
                <a:solidFill>
                  <a:srgbClr val="000000"/>
                </a:solidFill>
                <a:effectLst/>
                <a:latin typeface="system-ui"/>
              </a:rPr>
              <a:t>Lord</a:t>
            </a:r>
            <a:r>
              <a:rPr lang="en-US" sz="2000" b="0" i="0" dirty="0">
                <a:solidFill>
                  <a:srgbClr val="000000"/>
                </a:solidFill>
                <a:effectLst/>
                <a:latin typeface="system-ui"/>
              </a:rPr>
              <a:t> shall not impute sin.”</a:t>
            </a:r>
          </a:p>
          <a:p>
            <a:pPr marL="600075" lvl="1" indent="-342900">
              <a:buFont typeface="Arial" panose="020B0604020202020204" pitchFamily="34" charset="0"/>
              <a:buChar char="•"/>
            </a:pPr>
            <a:r>
              <a:rPr lang="en-US" sz="2000" b="0" i="0" dirty="0">
                <a:solidFill>
                  <a:srgbClr val="000000"/>
                </a:solidFill>
                <a:effectLst/>
                <a:latin typeface="system-ui"/>
              </a:rPr>
              <a:t>“</a:t>
            </a:r>
            <a:r>
              <a:rPr lang="en-US" sz="2000" b="1" i="0" u="none" strike="noStrike" baseline="0" dirty="0">
                <a:solidFill>
                  <a:srgbClr val="000000"/>
                </a:solidFill>
                <a:latin typeface="Verdana" panose="020B0604030504040204" pitchFamily="34" charset="0"/>
              </a:rPr>
              <a:t>Just as David also describes</a:t>
            </a:r>
            <a:r>
              <a:rPr lang="en-US" sz="2000" b="0" i="0" u="none" strike="noStrike" baseline="0" dirty="0">
                <a:solidFill>
                  <a:srgbClr val="000000"/>
                </a:solidFill>
                <a:latin typeface="Arial" panose="020B0604020202020204" pitchFamily="34" charset="0"/>
              </a:rPr>
              <a:t>: King David of the Old Testament knew what it was like to be a guilty sinner. He knew the seriousness of sin and how good it is to be truly forgiven. He knew </a:t>
            </a:r>
            <a:r>
              <a:rPr lang="en-US" sz="2000" b="1" i="0" u="none" strike="noStrike" baseline="0" dirty="0">
                <a:solidFill>
                  <a:srgbClr val="000000"/>
                </a:solidFill>
                <a:latin typeface="Verdana" panose="020B0604030504040204" pitchFamily="34" charset="0"/>
              </a:rPr>
              <a:t>the blessedness of the man to whom God imputes righteousness apart from works</a:t>
            </a:r>
            <a:r>
              <a:rPr lang="en-US" sz="2000" b="0" i="0" u="none" strike="noStrike" baseline="0" dirty="0">
                <a:solidFill>
                  <a:srgbClr val="000000"/>
                </a:solidFill>
                <a:latin typeface="Arial" panose="020B0604020202020204" pitchFamily="34" charset="0"/>
              </a:rPr>
              <a:t>. If David were judged on works alone, the righteous God must condemn him; nevertheless he knew by experience that </a:t>
            </a:r>
            <a:r>
              <a:rPr lang="en-US" sz="2000" b="1" i="0" u="none" strike="noStrike" baseline="0" dirty="0">
                <a:solidFill>
                  <a:srgbClr val="000000"/>
                </a:solidFill>
                <a:latin typeface="Verdana" panose="020B0604030504040204" pitchFamily="34" charset="0"/>
              </a:rPr>
              <a:t>blessed are those whose lawless deeds are forgiven</a:t>
            </a:r>
            <a:r>
              <a:rPr lang="en-US" sz="2000" b="0" i="0" u="none" strike="noStrike" baseline="0" dirty="0">
                <a:solidFill>
                  <a:srgbClr val="000000"/>
                </a:solidFill>
                <a:latin typeface="Arial" panose="020B0604020202020204" pitchFamily="34" charset="0"/>
              </a:rPr>
              <a:t>.” (David </a:t>
            </a:r>
            <a:r>
              <a:rPr lang="en-US" sz="2000" b="0" i="0" u="none" strike="noStrike" baseline="0" dirty="0" err="1">
                <a:solidFill>
                  <a:srgbClr val="000000"/>
                </a:solidFill>
                <a:latin typeface="Arial" panose="020B0604020202020204" pitchFamily="34" charset="0"/>
              </a:rPr>
              <a:t>Guzik</a:t>
            </a:r>
            <a:r>
              <a:rPr lang="en-US" sz="2000" b="0" i="0" u="none" strike="noStrike" baseline="0" dirty="0">
                <a:solidFill>
                  <a:srgbClr val="000000"/>
                </a:solidFill>
                <a:latin typeface="Arial" panose="020B0604020202020204" pitchFamily="34" charset="0"/>
              </a:rPr>
              <a:t>)</a:t>
            </a:r>
            <a:br>
              <a:rPr lang="en-US" sz="2000" b="0" i="0" u="none" strike="noStrike" baseline="0" dirty="0">
                <a:solidFill>
                  <a:srgbClr val="000000"/>
                </a:solidFill>
                <a:latin typeface="Arial" panose="020B0604020202020204" pitchFamily="34" charset="0"/>
              </a:rPr>
            </a:br>
            <a:endParaRPr lang="en-US" sz="2000" b="0" i="0" dirty="0">
              <a:solidFill>
                <a:srgbClr val="000000"/>
              </a:solidFill>
              <a:effectLst/>
              <a:latin typeface="system-ui"/>
            </a:endParaRPr>
          </a:p>
          <a:p>
            <a:pPr algn="l"/>
            <a:endParaRPr lang="en-US" sz="2400" b="0" i="0" dirty="0">
              <a:solidFill>
                <a:srgbClr val="000000"/>
              </a:solidFill>
              <a:effectLst/>
              <a:latin typeface="system-ui"/>
            </a:endParaRPr>
          </a:p>
          <a:p>
            <a:pPr lvl="1"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308231873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Abraham was not Justified by his Works (1-8)</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613433"/>
          </a:xfrm>
        </p:spPr>
        <p:txBody>
          <a:bodyPr/>
          <a:lstStyle/>
          <a:p>
            <a:pPr marL="342900" indent="-342900" algn="l">
              <a:buFont typeface="Arial" panose="020B0604020202020204" pitchFamily="34" charset="0"/>
              <a:buChar char="•"/>
            </a:pPr>
            <a:r>
              <a:rPr lang="en-US" altLang="en-US" sz="2000" dirty="0">
                <a:latin typeface="system-ui"/>
                <a:ea typeface="ＭＳ Ｐゴシック" panose="020B0600070205080204" pitchFamily="34" charset="-128"/>
                <a:cs typeface="Times New Roman" panose="02020603050405020304" pitchFamily="18" charset="0"/>
              </a:rPr>
              <a:t>Rom 4:6-8 “</a:t>
            </a:r>
            <a:r>
              <a:rPr lang="en-US" sz="2000" b="1" i="0" baseline="30000" dirty="0">
                <a:solidFill>
                  <a:srgbClr val="000000"/>
                </a:solidFill>
                <a:effectLst/>
                <a:latin typeface="system-ui"/>
              </a:rPr>
              <a:t>6 </a:t>
            </a:r>
            <a:r>
              <a:rPr lang="en-US" sz="2000" b="0" i="0" dirty="0">
                <a:solidFill>
                  <a:srgbClr val="000000"/>
                </a:solidFill>
                <a:effectLst/>
                <a:latin typeface="system-ui"/>
              </a:rPr>
              <a:t>just as David also describes the blessedness of the man to whom God imputes righteousness apart from works: </a:t>
            </a:r>
            <a:r>
              <a:rPr lang="en-US" sz="2000" b="1" i="0" baseline="30000" dirty="0">
                <a:solidFill>
                  <a:srgbClr val="000000"/>
                </a:solidFill>
                <a:effectLst/>
                <a:latin typeface="system-ui"/>
              </a:rPr>
              <a:t>7 </a:t>
            </a:r>
            <a:r>
              <a:rPr lang="en-US" sz="2000" b="0" i="0" dirty="0">
                <a:solidFill>
                  <a:srgbClr val="000000"/>
                </a:solidFill>
                <a:effectLst/>
                <a:latin typeface="system-ui"/>
              </a:rPr>
              <a:t>“Blessed </a:t>
            </a:r>
            <a:r>
              <a:rPr lang="en-US" sz="2000" b="0" i="1" dirty="0">
                <a:solidFill>
                  <a:srgbClr val="000000"/>
                </a:solidFill>
                <a:effectLst/>
                <a:latin typeface="system-ui"/>
              </a:rPr>
              <a:t>are those</a:t>
            </a:r>
            <a:r>
              <a:rPr lang="en-US" sz="2000" b="0" i="0" dirty="0">
                <a:solidFill>
                  <a:srgbClr val="000000"/>
                </a:solidFill>
                <a:effectLst/>
                <a:latin typeface="system-ui"/>
              </a:rPr>
              <a:t> whose lawless deeds are forgiven, And whose sins are covered; </a:t>
            </a:r>
            <a:r>
              <a:rPr lang="en-US" sz="2000" b="1" i="0" baseline="30000" dirty="0">
                <a:solidFill>
                  <a:srgbClr val="000000"/>
                </a:solidFill>
                <a:effectLst/>
                <a:latin typeface="system-ui"/>
              </a:rPr>
              <a:t>8 </a:t>
            </a:r>
            <a:r>
              <a:rPr lang="en-US" sz="2000" b="0" i="0" dirty="0">
                <a:solidFill>
                  <a:srgbClr val="000000"/>
                </a:solidFill>
                <a:effectLst/>
                <a:latin typeface="system-ui"/>
              </a:rPr>
              <a:t>Blessed </a:t>
            </a:r>
            <a:r>
              <a:rPr lang="en-US" sz="2000" b="0" i="1" dirty="0">
                <a:solidFill>
                  <a:srgbClr val="000000"/>
                </a:solidFill>
                <a:effectLst/>
                <a:latin typeface="system-ui"/>
              </a:rPr>
              <a:t>is the</a:t>
            </a:r>
            <a:r>
              <a:rPr lang="en-US" sz="2000" b="0" i="0" dirty="0">
                <a:solidFill>
                  <a:srgbClr val="000000"/>
                </a:solidFill>
                <a:effectLst/>
                <a:latin typeface="system-ui"/>
              </a:rPr>
              <a:t> man to whom the </a:t>
            </a:r>
            <a:r>
              <a:rPr lang="en-US" sz="2000" b="0" i="0" cap="small" dirty="0">
                <a:solidFill>
                  <a:srgbClr val="000000"/>
                </a:solidFill>
                <a:effectLst/>
                <a:latin typeface="system-ui"/>
              </a:rPr>
              <a:t>Lord</a:t>
            </a:r>
            <a:r>
              <a:rPr lang="en-US" sz="2000" b="0" i="0" dirty="0">
                <a:solidFill>
                  <a:srgbClr val="000000"/>
                </a:solidFill>
                <a:effectLst/>
                <a:latin typeface="system-ui"/>
              </a:rPr>
              <a:t> shall not impute sin.”</a:t>
            </a:r>
          </a:p>
          <a:p>
            <a:pPr marL="600075" lvl="1" indent="-342900">
              <a:buFont typeface="Arial" panose="020B0604020202020204" pitchFamily="34" charset="0"/>
              <a:buChar char="•"/>
            </a:pPr>
            <a:r>
              <a:rPr lang="en-US" sz="2000" b="0" i="0" dirty="0">
                <a:solidFill>
                  <a:srgbClr val="000000"/>
                </a:solidFill>
                <a:effectLst/>
                <a:latin typeface="system-ui"/>
              </a:rPr>
              <a:t>“</a:t>
            </a:r>
            <a:r>
              <a:rPr lang="en-US" sz="2000" b="1" i="0" strike="noStrike" baseline="0" dirty="0">
                <a:solidFill>
                  <a:srgbClr val="292F33"/>
                </a:solidFill>
                <a:latin typeface="system-ui"/>
              </a:rPr>
              <a:t>Blessed is the man</a:t>
            </a:r>
            <a:r>
              <a:rPr lang="en-US" sz="2000" b="0" i="0" strike="noStrike" baseline="0" dirty="0">
                <a:solidFill>
                  <a:srgbClr val="292F33"/>
                </a:solidFill>
                <a:latin typeface="system-ui"/>
              </a:rPr>
              <a:t>: In the Psalm quoted (</a:t>
            </a:r>
            <a:r>
              <a:rPr lang="en-US" sz="2000" b="0" i="0" strike="noStrike" baseline="0" dirty="0" err="1">
                <a:latin typeface="system-ui"/>
              </a:rPr>
              <a:t>Psa</a:t>
            </a:r>
            <a:r>
              <a:rPr lang="en-US" sz="2000" b="0" i="0" strike="noStrike" baseline="0" dirty="0">
                <a:latin typeface="system-ui"/>
              </a:rPr>
              <a:t> 32:1-2</a:t>
            </a:r>
            <a:r>
              <a:rPr lang="en-US" sz="2000" b="0" i="0" strike="noStrike" baseline="0" dirty="0">
                <a:solidFill>
                  <a:srgbClr val="292F33"/>
                </a:solidFill>
                <a:latin typeface="system-ui"/>
              </a:rPr>
              <a:t>), David speaks of the blessedness, </a:t>
            </a:r>
            <a:r>
              <a:rPr lang="en-US" sz="2000" b="0" i="1" strike="noStrike" baseline="0" dirty="0">
                <a:solidFill>
                  <a:srgbClr val="292F33"/>
                </a:solidFill>
                <a:latin typeface="system-ui"/>
              </a:rPr>
              <a:t>not</a:t>
            </a:r>
            <a:r>
              <a:rPr lang="en-US" sz="2000" b="0" i="0" strike="noStrike" baseline="0" dirty="0">
                <a:solidFill>
                  <a:srgbClr val="292F33"/>
                </a:solidFill>
                <a:latin typeface="system-ui"/>
              </a:rPr>
              <a:t> of the one who is justified through works, but of the one who is cleansed through </a:t>
            </a:r>
            <a:r>
              <a:rPr lang="en-US" sz="2000" b="0" i="1" strike="noStrike" baseline="0" dirty="0">
                <a:solidFill>
                  <a:srgbClr val="292F33"/>
                </a:solidFill>
                <a:latin typeface="system-ui"/>
              </a:rPr>
              <a:t>imputation</a:t>
            </a:r>
            <a:r>
              <a:rPr lang="en-US" sz="2000" b="0" i="0" strike="noStrike" baseline="0" dirty="0">
                <a:solidFill>
                  <a:srgbClr val="292F33"/>
                </a:solidFill>
                <a:latin typeface="system-ui"/>
              </a:rPr>
              <a:t>. This is centered on what God places upon us (the righteousness of Jesus), not on what we do for God.” (David </a:t>
            </a:r>
            <a:r>
              <a:rPr lang="en-US" sz="2000" b="0" i="0" strike="noStrike" baseline="0" dirty="0" err="1">
                <a:solidFill>
                  <a:srgbClr val="292F33"/>
                </a:solidFill>
                <a:latin typeface="system-ui"/>
              </a:rPr>
              <a:t>Gudzik</a:t>
            </a:r>
            <a:r>
              <a:rPr lang="en-US" sz="2000" b="0" i="0" strike="noStrike" baseline="0" dirty="0">
                <a:solidFill>
                  <a:srgbClr val="292F33"/>
                </a:solidFill>
                <a:latin typeface="system-ui"/>
              </a:rPr>
              <a:t>)</a:t>
            </a:r>
            <a:br>
              <a:rPr lang="en-US" sz="2000" b="0" i="0" u="none" strike="noStrike" baseline="0" dirty="0">
                <a:solidFill>
                  <a:srgbClr val="000000"/>
                </a:solidFill>
                <a:latin typeface="Arial" panose="020B0604020202020204" pitchFamily="34" charset="0"/>
              </a:rPr>
            </a:br>
            <a:endParaRPr lang="en-US" sz="2000" b="0" i="0" dirty="0">
              <a:solidFill>
                <a:srgbClr val="000000"/>
              </a:solidFill>
              <a:effectLst/>
              <a:latin typeface="system-ui"/>
            </a:endParaRPr>
          </a:p>
          <a:p>
            <a:pPr algn="l"/>
            <a:endParaRPr lang="en-US" sz="2400" b="0" i="0" dirty="0">
              <a:solidFill>
                <a:srgbClr val="000000"/>
              </a:solidFill>
              <a:effectLst/>
              <a:latin typeface="system-ui"/>
            </a:endParaRPr>
          </a:p>
          <a:p>
            <a:pPr lvl="1"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a:p>
            <a:pPr eaLnBrk="1" hangingPunct="1"/>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972081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5662</TotalTime>
  <Words>1400</Words>
  <Application>Microsoft Office PowerPoint</Application>
  <PresentationFormat>Custom</PresentationFormat>
  <Paragraphs>82</Paragraphs>
  <Slides>11</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PT Sans</vt:lpstr>
      <vt:lpstr>Savoye LET Plain CC.:1.0</vt:lpstr>
      <vt:lpstr>system-ui</vt:lpstr>
      <vt:lpstr>Times New Roman</vt:lpstr>
      <vt:lpstr>Verdana</vt:lpstr>
      <vt:lpstr>Wingdings</vt:lpstr>
      <vt:lpstr>Office Theme</vt:lpstr>
      <vt:lpstr>Justification Illustrated</vt:lpstr>
      <vt:lpstr>Abraham was not Justified by his Works (1-8)</vt:lpstr>
      <vt:lpstr>Abraham was not Justified by his Works (1-8)</vt:lpstr>
      <vt:lpstr>Abraham was not Justified by his Works (1-8)</vt:lpstr>
      <vt:lpstr>Abraham was not Justified by his Works (1-8)</vt:lpstr>
      <vt:lpstr>Abraham was not Justified by his Works (1-8)</vt:lpstr>
      <vt:lpstr>Abraham was not Justified by his Works (1-8)</vt:lpstr>
      <vt:lpstr>Abraham was not Justified by his Works (1-8)</vt:lpstr>
      <vt:lpstr>Abraham was not Justified by his Works (1-8)</vt:lpstr>
      <vt:lpstr>Abraham was not Justified by his Works (1-8)</vt:lpstr>
      <vt:lpstr>PowerPoint Presentation</vt:lpstr>
    </vt:vector>
  </TitlesOfParts>
  <Company>Rose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 Publishing</dc:title>
  <dc:creator>Jessica Curiel</dc:creator>
  <cp:lastModifiedBy>West End</cp:lastModifiedBy>
  <cp:revision>294</cp:revision>
  <cp:lastPrinted>2022-09-16T15:23:49Z</cp:lastPrinted>
  <dcterms:created xsi:type="dcterms:W3CDTF">2015-06-15T16:23:32Z</dcterms:created>
  <dcterms:modified xsi:type="dcterms:W3CDTF">2022-09-16T15:24:45Z</dcterms:modified>
</cp:coreProperties>
</file>