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16"/>
  </p:notesMasterIdLst>
  <p:handoutMasterIdLst>
    <p:handoutMasterId r:id="rId17"/>
  </p:handout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4" r:id="rId15"/>
  </p:sldIdLst>
  <p:sldSz cx="109728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8F8F8"/>
    <a:srgbClr val="FFFFC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1080" y="6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B44D0C6-9F85-4620-8F62-DD800549D04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PM Sermon</a:t>
            </a:r>
          </a:p>
        </p:txBody>
      </p:sp>
      <p:sp>
        <p:nvSpPr>
          <p:cNvPr id="3" name="Date Placeholder 2">
            <a:extLst>
              <a:ext uri="{FF2B5EF4-FFF2-40B4-BE49-F238E27FC236}">
                <a16:creationId xmlns:a16="http://schemas.microsoft.com/office/drawing/2014/main" id="{DBCC2615-4364-4771-80A7-718EF84CC0C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99C67A-0F9E-40B9-AB69-85AD07D62A24}" type="datetimeFigureOut">
              <a:rPr lang="en-US" smtClean="0"/>
              <a:t>3/5/2022</a:t>
            </a:fld>
            <a:endParaRPr lang="en-US"/>
          </a:p>
        </p:txBody>
      </p:sp>
      <p:sp>
        <p:nvSpPr>
          <p:cNvPr id="4" name="Footer Placeholder 3">
            <a:extLst>
              <a:ext uri="{FF2B5EF4-FFF2-40B4-BE49-F238E27FC236}">
                <a16:creationId xmlns:a16="http://schemas.microsoft.com/office/drawing/2014/main" id="{39708C30-8485-4726-93B5-84208998572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540E707-5097-4EA2-B2BE-B1A6F6D1788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0C4AC9E-7A23-4194-854F-A47ADBDC367B}" type="slidenum">
              <a:rPr lang="en-US" smtClean="0"/>
              <a:t>‹#›</a:t>
            </a:fld>
            <a:endParaRPr lang="en-US"/>
          </a:p>
        </p:txBody>
      </p:sp>
    </p:spTree>
    <p:extLst>
      <p:ext uri="{BB962C8B-B14F-4D97-AF65-F5344CB8AC3E}">
        <p14:creationId xmlns:p14="http://schemas.microsoft.com/office/powerpoint/2010/main" val="248510764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PM Sermon</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9AB980-AA75-42B8-907F-781519120772}" type="datetimeFigureOut">
              <a:rPr lang="en-US" smtClean="0"/>
              <a:t>3/5/2022</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6E1528-32FD-4733-96CF-A953A0EC428A}" type="slidenum">
              <a:rPr lang="en-US" smtClean="0"/>
              <a:t>‹#›</a:t>
            </a:fld>
            <a:endParaRPr lang="en-US"/>
          </a:p>
        </p:txBody>
      </p:sp>
    </p:spTree>
    <p:extLst>
      <p:ext uri="{BB962C8B-B14F-4D97-AF65-F5344CB8AC3E}">
        <p14:creationId xmlns:p14="http://schemas.microsoft.com/office/powerpoint/2010/main" val="3698477917"/>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preceptaustin.org/colossians_110#good agathos" TargetMode="External"/><Relationship Id="rId7" Type="http://schemas.openxmlformats.org/officeDocument/2006/relationships/hyperlink" Target="https://www.preceptaustin.org/ephesians_51-2#5:1"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s://biblia.com/bible/nasb95/Eph%205.2" TargetMode="External"/><Relationship Id="rId5" Type="http://schemas.openxmlformats.org/officeDocument/2006/relationships/hyperlink" Target="https://biblia.com/bible/nasb95/Eph%205.1" TargetMode="External"/><Relationship Id="rId4" Type="http://schemas.openxmlformats.org/officeDocument/2006/relationships/hyperlink" Target="https://www.preceptaustin.org/notes_for_attributes_of_god#goodness of god table with references"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tudylight.org/lex/grk/view.cgi?number=1651"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s://www.preceptaustin.org/titus_19#refute: 1651 el&#233;gchand#333;"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that he doesn’t say that they once lived in darkness. He says instead that they “</a:t>
            </a:r>
            <a:r>
              <a:rPr lang="en-US" i="1" dirty="0"/>
              <a:t>were</a:t>
            </a:r>
            <a:r>
              <a:rPr lang="en-US" dirty="0"/>
              <a:t> once darkness.” Darkness wasn’t external but internal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Light and darkness are often used in both Old and New Testaments as metaphors for good and evil—chaos and order—danger and security—joy and sorrow—truth and untruth—life and death—salvation and condemnation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Keep in mind that darkness can never dispel light. It always works the other way around. Light always dispels darkness. Light always wins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2</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7022723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Some things are so vile that they should be discussed in as little detail as possible, because even describing them is morally and spiritually dangerous. Some diseases, chemicals, and nuclear by–products are so extremely deadly that even the most highly trained and best–protected technicians and scientists who work with them are in constant danger. No sensible person would work around such things carelessly or haphazardly. In the same way, some things are so spiritually disgraceful and dangerous that they should be sealed off not only from direct contact but even from conversation. </a:t>
            </a:r>
            <a:r>
              <a:rPr lang="en-US" b="1" dirty="0"/>
              <a:t>They should be exposed only to the extent necessary to be rid of them</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isn’t enough to sit on the sidelines. Christians have a responsibility to witness to the light—and to actively oppose the darkness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11</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3710519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Those things which were once hidden have now been made manifest to the minds and conscience of the sinner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By the light; the light of doctrine in verbal reproofs, and of a holy life in real and practical ones</a:t>
            </a:r>
          </a:p>
        </p:txBody>
      </p:sp>
      <p:sp>
        <p:nvSpPr>
          <p:cNvPr id="4" name="Slide Number Placeholder 3"/>
          <p:cNvSpPr>
            <a:spLocks noGrp="1"/>
          </p:cNvSpPr>
          <p:nvPr>
            <p:ph type="sldNum" sz="quarter" idx="5"/>
          </p:nvPr>
        </p:nvSpPr>
        <p:spPr/>
        <p:txBody>
          <a:bodyPr/>
          <a:lstStyle/>
          <a:p>
            <a:fld id="{8F6E1528-32FD-4733-96CF-A953A0EC428A}" type="slidenum">
              <a:rPr lang="en-US" smtClean="0"/>
              <a:t>12</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970040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doctrine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life and actions of the saints</a:t>
            </a:r>
          </a:p>
        </p:txBody>
      </p:sp>
      <p:sp>
        <p:nvSpPr>
          <p:cNvPr id="4" name="Slide Number Placeholder 3"/>
          <p:cNvSpPr>
            <a:spLocks noGrp="1"/>
          </p:cNvSpPr>
          <p:nvPr>
            <p:ph type="sldNum" sz="quarter" idx="5"/>
          </p:nvPr>
        </p:nvSpPr>
        <p:spPr/>
        <p:txBody>
          <a:bodyPr/>
          <a:lstStyle/>
          <a:p>
            <a:fld id="{8F6E1528-32FD-4733-96CF-A953A0EC428A}" type="slidenum">
              <a:rPr lang="en-US" smtClean="0"/>
              <a:t>13</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4845652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God thru His Word is saying to the church, ‘Wake up! You are sleeping! Death is all around you. Darkness has enveloped you. Wake up and let the Holy Spirit expose the things that are wrong in your life. Then Jesus can shine through you and dissipate the darkness because it is His light that removes the darkness which represents the sin in your life.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14</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15736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Light is a condition of sight and therefore of knowledge. In darkness we know not where we are going: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can refer to literal light but here is used figuratively as those enlightened with the truth. But Paul goes even a step further, to describe the Gentile believers as "</a:t>
            </a:r>
            <a:r>
              <a:rPr lang="en-US" b="1" i="1" dirty="0"/>
              <a:t>light</a:t>
            </a:r>
            <a:r>
              <a:rPr lang="en-US" dirty="0"/>
              <a:t> itself</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3</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232331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Now Paul calls these Ephesian Christians to “walk as children of light.” In other words, he is challenging them to insure that their lives reflect their true character—as “children of light.”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counsel would not be needed if it were impossible for these Ephesian Christians to revert to their old ways—to backslide into darkness instead of walking in the light. The tempter never sleeps, so the Christian life requires eternal vigilance.</a:t>
            </a:r>
          </a:p>
        </p:txBody>
      </p:sp>
      <p:sp>
        <p:nvSpPr>
          <p:cNvPr id="4" name="Slide Number Placeholder 3"/>
          <p:cNvSpPr>
            <a:spLocks noGrp="1"/>
          </p:cNvSpPr>
          <p:nvPr>
            <p:ph type="sldNum" sz="quarter" idx="5"/>
          </p:nvPr>
        </p:nvSpPr>
        <p:spPr/>
        <p:txBody>
          <a:bodyPr/>
          <a:lstStyle/>
          <a:p>
            <a:fld id="{8F6E1528-32FD-4733-96CF-A953A0EC428A}" type="slidenum">
              <a:rPr lang="en-US" smtClean="0"/>
              <a:t>4</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27667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a:r>
            <a:r>
              <a:rPr lang="en-US" b="1" dirty="0" err="1"/>
              <a:t>agathosune</a:t>
            </a:r>
            <a:r>
              <a:rPr lang="en-US" dirty="0"/>
              <a:t> from </a:t>
            </a:r>
            <a:r>
              <a:rPr lang="en-US" b="1" dirty="0" err="1">
                <a:hlinkClick r:id="rId3"/>
              </a:rPr>
              <a:t>agathos</a:t>
            </a:r>
            <a:r>
              <a:rPr lang="en-US" dirty="0"/>
              <a:t> =benevolent, profitable, benefiting others) describes active goodness, virtue, excellence or beneficence. It is high moral character reflected in to being good in both nature and effectiveness. </a:t>
            </a:r>
            <a:r>
              <a:rPr lang="en-US" b="1" dirty="0" err="1"/>
              <a:t>Agathosune</a:t>
            </a:r>
            <a:r>
              <a:rPr lang="en-US" dirty="0"/>
              <a:t> finds its fullest and highest expression in that which is willingly and sacrificially done for others. It is moral and spiritual excellence manifested in active kindness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Recall also that </a:t>
            </a:r>
            <a:r>
              <a:rPr lang="en-US" b="1" dirty="0"/>
              <a:t>goodness</a:t>
            </a:r>
            <a:r>
              <a:rPr lang="en-US" dirty="0"/>
              <a:t> is one of God’s attributes (</a:t>
            </a:r>
            <a:r>
              <a:rPr lang="en-US" dirty="0">
                <a:hlinkClick r:id="rId4"/>
              </a:rPr>
              <a:t>see God's goodness</a:t>
            </a:r>
            <a:r>
              <a:rPr lang="en-US" dirty="0"/>
              <a:t>), so to live in </a:t>
            </a:r>
            <a:r>
              <a:rPr lang="en-US" b="1" dirty="0"/>
              <a:t>all goodness</a:t>
            </a:r>
            <a:r>
              <a:rPr lang="en-US" dirty="0"/>
              <a:t> is to imitate our Father (cp </a:t>
            </a:r>
            <a:r>
              <a:rPr lang="en-US" dirty="0">
                <a:hlinkClick r:id="rId5"/>
              </a:rPr>
              <a:t>Eph 5:1</a:t>
            </a:r>
            <a:r>
              <a:rPr lang="en-US" dirty="0"/>
              <a:t>,</a:t>
            </a:r>
            <a:r>
              <a:rPr lang="en-US" dirty="0">
                <a:hlinkClick r:id="rId6"/>
              </a:rPr>
              <a:t>2</a:t>
            </a:r>
            <a:r>
              <a:rPr lang="en-US" dirty="0"/>
              <a:t>-</a:t>
            </a:r>
            <a:r>
              <a:rPr lang="en-US" dirty="0">
                <a:hlinkClick r:id="rId7"/>
              </a:rPr>
              <a:t>note</a:t>
            </a:r>
            <a:r>
              <a:rPr lang="en-US"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5</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6977237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refers to conformity to God’s righteous standards, as set forth in His Word. A righteous person is upright before God and before others. He is just or fair in how he treats others.</a:t>
            </a:r>
          </a:p>
        </p:txBody>
      </p:sp>
      <p:sp>
        <p:nvSpPr>
          <p:cNvPr id="4" name="Slide Number Placeholder 3"/>
          <p:cNvSpPr>
            <a:spLocks noGrp="1"/>
          </p:cNvSpPr>
          <p:nvPr>
            <p:ph type="sldNum" sz="quarter" idx="5"/>
          </p:nvPr>
        </p:nvSpPr>
        <p:spPr/>
        <p:txBody>
          <a:bodyPr/>
          <a:lstStyle/>
          <a:p>
            <a:fld id="{8F6E1528-32FD-4733-96CF-A953A0EC428A}" type="slidenum">
              <a:rPr lang="en-US" smtClean="0"/>
              <a:t>6</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36281289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the context, the truth stands in contrast to the life of unbelievers, who are deceived (4:22; 5:6)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are to be people of our word, maintaining integrity in all things. We shouldn’t have anything to hide, because we walk in the light</a:t>
            </a:r>
          </a:p>
        </p:txBody>
      </p:sp>
      <p:sp>
        <p:nvSpPr>
          <p:cNvPr id="4" name="Slide Number Placeholder 3"/>
          <p:cNvSpPr>
            <a:spLocks noGrp="1"/>
          </p:cNvSpPr>
          <p:nvPr>
            <p:ph type="sldNum" sz="quarter" idx="5"/>
          </p:nvPr>
        </p:nvSpPr>
        <p:spPr/>
        <p:txBody>
          <a:bodyPr/>
          <a:lstStyle/>
          <a:p>
            <a:fld id="{8F6E1528-32FD-4733-96CF-A953A0EC428A}" type="slidenum">
              <a:rPr lang="en-US" smtClean="0"/>
              <a:t>7</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509094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And so in this passage believers are required to walk as children of light, examining and determining what is acceptable to the Lord. They are to regulate their conduct by a regard to what is well pleasing to Him. That is the ultimate standard of judging whether anything is right or wrong, worthy or unworthy of those who have been enlightened from above</a:t>
            </a:r>
            <a:r>
              <a:rPr lang="en-US" dirty="0"/>
              <a:t>.</a:t>
            </a:r>
          </a:p>
        </p:txBody>
      </p:sp>
      <p:sp>
        <p:nvSpPr>
          <p:cNvPr id="4" name="Slide Number Placeholder 3"/>
          <p:cNvSpPr>
            <a:spLocks noGrp="1"/>
          </p:cNvSpPr>
          <p:nvPr>
            <p:ph type="sldNum" sz="quarter" idx="5"/>
          </p:nvPr>
        </p:nvSpPr>
        <p:spPr/>
        <p:txBody>
          <a:bodyPr/>
          <a:lstStyle/>
          <a:p>
            <a:fld id="{8F6E1528-32FD-4733-96CF-A953A0EC428A}" type="slidenum">
              <a:rPr lang="en-US" smtClean="0"/>
              <a:t>8</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2349404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Arial" panose="020B0604020202020204" pitchFamily="34" charset="0"/>
              </a:rPr>
              <a:t>“Fellowship” means </a:t>
            </a:r>
            <a:r>
              <a:rPr lang="en-US" sz="1800" i="1" dirty="0">
                <a:solidFill>
                  <a:srgbClr val="000000"/>
                </a:solidFill>
                <a:effectLst/>
                <a:latin typeface="Arial" panose="020B0604020202020204" pitchFamily="34" charset="0"/>
              </a:rPr>
              <a:t>to take part in, to share together, to partner with. </a:t>
            </a:r>
            <a:r>
              <a:rPr lang="en-US" sz="1800" dirty="0">
                <a:solidFill>
                  <a:srgbClr val="000000"/>
                </a:solidFill>
                <a:effectLst/>
                <a:latin typeface="Arial" panose="020B0604020202020204" pitchFamily="34" charset="0"/>
              </a:rPr>
              <a:t>Believers do not share unbeliever values and actions.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t>They have nothing to gain by doing so—and much to lose. If they were to fellowship with dark works, they would almost certainly find their reputations tainted—and they might even find the magnetic pull of temptation so powerful that they would revert to being darkness once again.</a:t>
            </a:r>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9</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3417334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effectLst/>
              </a:rPr>
              <a:t>Expose</a:t>
            </a:r>
            <a:r>
              <a:rPr lang="en-US" dirty="0"/>
              <a:t> (</a:t>
            </a:r>
            <a:r>
              <a:rPr lang="en-US" dirty="0">
                <a:hlinkClick r:id="rId3"/>
              </a:rPr>
              <a:t>1651</a:t>
            </a:r>
            <a:r>
              <a:rPr lang="en-US" dirty="0"/>
              <a:t>) (</a:t>
            </a:r>
            <a:r>
              <a:rPr lang="en-US" b="1" dirty="0" err="1">
                <a:hlinkClick r:id="rId4"/>
              </a:rPr>
              <a:t>elegcho</a:t>
            </a:r>
            <a:r>
              <a:rPr lang="en-US" dirty="0"/>
              <a:t> related to </a:t>
            </a:r>
            <a:r>
              <a:rPr lang="en-US" b="1" dirty="0" err="1"/>
              <a:t>elegchos</a:t>
            </a:r>
            <a:r>
              <a:rPr lang="en-US" dirty="0"/>
              <a:t> = bringing to light) strictly speaking means to bring to the light and then to expose, to reveal things hidden, to convince, to reprove.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idea is to shame or disgrace and thus to </a:t>
            </a:r>
            <a:r>
              <a:rPr lang="en-US" b="1" dirty="0"/>
              <a:t>rebuke</a:t>
            </a:r>
            <a:r>
              <a:rPr lang="en-US" dirty="0"/>
              <a:t> another in such a way that they are compelled to see and to admit the error of their ways. To show someone that they have done something wrong and summon them to repent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isn’t enough to sit on the sidelines. Christians have a responsibility to witness to the light—and to actively oppose the darkness</a:t>
            </a:r>
          </a:p>
        </p:txBody>
      </p:sp>
      <p:sp>
        <p:nvSpPr>
          <p:cNvPr id="4" name="Slide Number Placeholder 3"/>
          <p:cNvSpPr>
            <a:spLocks noGrp="1"/>
          </p:cNvSpPr>
          <p:nvPr>
            <p:ph type="sldNum" sz="quarter" idx="5"/>
          </p:nvPr>
        </p:nvSpPr>
        <p:spPr/>
        <p:txBody>
          <a:bodyPr/>
          <a:lstStyle/>
          <a:p>
            <a:fld id="{8F6E1528-32FD-4733-96CF-A953A0EC428A}" type="slidenum">
              <a:rPr lang="en-US" smtClean="0"/>
              <a:t>10</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3333150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21818-E75A-458F-AC5B-0E9A2C76B835}"/>
              </a:ext>
            </a:extLst>
          </p:cNvPr>
          <p:cNvSpPr>
            <a:spLocks noGrp="1"/>
          </p:cNvSpPr>
          <p:nvPr>
            <p:ph type="ctrTitle"/>
          </p:nvPr>
        </p:nvSpPr>
        <p:spPr>
          <a:xfrm>
            <a:off x="403250" y="448056"/>
            <a:ext cx="10163556" cy="3401568"/>
          </a:xfrm>
        </p:spPr>
        <p:txBody>
          <a:bodyPr anchor="b">
            <a:normAutofit/>
          </a:bodyPr>
          <a:lstStyle>
            <a:lvl1pPr algn="l">
              <a:defRPr sz="5760">
                <a:solidFill>
                  <a:schemeClr val="tx2"/>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6EE64DE-978B-4F95-BB3C-D027D8008748}"/>
              </a:ext>
            </a:extLst>
          </p:cNvPr>
          <p:cNvSpPr>
            <a:spLocks noGrp="1"/>
          </p:cNvSpPr>
          <p:nvPr>
            <p:ph type="subTitle" idx="1"/>
          </p:nvPr>
        </p:nvSpPr>
        <p:spPr>
          <a:xfrm>
            <a:off x="403250" y="4471416"/>
            <a:ext cx="10163556" cy="1481328"/>
          </a:xfrm>
        </p:spPr>
        <p:txBody>
          <a:bodyPr/>
          <a:lstStyle>
            <a:lvl1pPr marL="0" indent="0" algn="l">
              <a:lnSpc>
                <a:spcPct val="120000"/>
              </a:lnSpc>
              <a:buNone/>
              <a:defRPr sz="2160">
                <a:solidFill>
                  <a:schemeClr val="tx2">
                    <a:alpha val="55000"/>
                  </a:schemeClr>
                </a:solidFill>
              </a:defRPr>
            </a:lvl1pPr>
            <a:lvl2pPr marL="411480" indent="0" algn="ctr">
              <a:buNone/>
              <a:defRPr sz="1800"/>
            </a:lvl2pPr>
            <a:lvl3pPr marL="822960" indent="0" algn="ctr">
              <a:buNone/>
              <a:defRPr sz="1620"/>
            </a:lvl3pPr>
            <a:lvl4pPr marL="1234440" indent="0" algn="ctr">
              <a:buNone/>
              <a:defRPr sz="1440"/>
            </a:lvl4pPr>
            <a:lvl5pPr marL="1645920" indent="0" algn="ctr">
              <a:buNone/>
              <a:defRPr sz="1440"/>
            </a:lvl5pPr>
            <a:lvl6pPr marL="2057400" indent="0" algn="ctr">
              <a:buNone/>
              <a:defRPr sz="1440"/>
            </a:lvl6pPr>
            <a:lvl7pPr marL="2468880" indent="0" algn="ctr">
              <a:buNone/>
              <a:defRPr sz="1440"/>
            </a:lvl7pPr>
            <a:lvl8pPr marL="2880360" indent="0" algn="ctr">
              <a:buNone/>
              <a:defRPr sz="1440"/>
            </a:lvl8pPr>
            <a:lvl9pPr marL="3291840" indent="0" algn="ctr">
              <a:buNone/>
              <a:defRPr sz="1440"/>
            </a:lvl9pPr>
          </a:lstStyle>
          <a:p>
            <a:r>
              <a:rPr lang="en-US"/>
              <a:t>Click to edit Master subtitle style</a:t>
            </a:r>
            <a:endParaRPr lang="en-US" dirty="0"/>
          </a:p>
        </p:txBody>
      </p:sp>
      <p:cxnSp>
        <p:nvCxnSpPr>
          <p:cNvPr id="8" name="Straight Connector 7">
            <a:extLst>
              <a:ext uri="{FF2B5EF4-FFF2-40B4-BE49-F238E27FC236}">
                <a16:creationId xmlns:a16="http://schemas.microsoft.com/office/drawing/2014/main" id="{C66CC717-08C5-4F3E-B8AA-BA93C8755982}"/>
              </a:ext>
            </a:extLst>
          </p:cNvPr>
          <p:cNvCxnSpPr>
            <a:cxnSpLocks/>
          </p:cNvCxnSpPr>
          <p:nvPr/>
        </p:nvCxnSpPr>
        <p:spPr>
          <a:xfrm>
            <a:off x="404460" y="4122000"/>
            <a:ext cx="1016388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896B5700-AA45-4E20-8BE5-27620411303F}"/>
              </a:ext>
            </a:extLst>
          </p:cNvPr>
          <p:cNvSpPr>
            <a:spLocks noGrp="1"/>
          </p:cNvSpPr>
          <p:nvPr>
            <p:ph type="ftr" sz="quarter" idx="3"/>
          </p:nvPr>
        </p:nvSpPr>
        <p:spPr>
          <a:xfrm>
            <a:off x="3933749" y="6153912"/>
            <a:ext cx="4857350" cy="502920"/>
          </a:xfrm>
          <a:prstGeom prst="rect">
            <a:avLst/>
          </a:prstGeom>
        </p:spPr>
        <p:txBody>
          <a:bodyPr vert="horz" lIns="0" tIns="0" rIns="91440" bIns="0" rtlCol="0" anchor="ctr"/>
          <a:lstStyle>
            <a:lvl1pPr algn="l">
              <a:defRPr sz="810" cap="all" spc="180" baseline="0">
                <a:solidFill>
                  <a:schemeClr val="tx2">
                    <a:alpha val="55000"/>
                  </a:schemeClr>
                </a:solidFill>
              </a:defRPr>
            </a:lvl1pPr>
          </a:lstStyle>
          <a:p>
            <a:r>
              <a:rPr lang="en-US" spc="180" dirty="0"/>
              <a:t>Sample Footer Text</a:t>
            </a:r>
          </a:p>
        </p:txBody>
      </p:sp>
      <p:sp>
        <p:nvSpPr>
          <p:cNvPr id="10" name="Slide Number Placeholder 5">
            <a:extLst>
              <a:ext uri="{FF2B5EF4-FFF2-40B4-BE49-F238E27FC236}">
                <a16:creationId xmlns:a16="http://schemas.microsoft.com/office/drawing/2014/main" id="{7C5B7199-CC00-4D38-8B48-F8A539112985}"/>
              </a:ext>
            </a:extLst>
          </p:cNvPr>
          <p:cNvSpPr>
            <a:spLocks noGrp="1"/>
          </p:cNvSpPr>
          <p:nvPr>
            <p:ph type="sldNum" sz="quarter" idx="4"/>
          </p:nvPr>
        </p:nvSpPr>
        <p:spPr>
          <a:xfrm>
            <a:off x="9214409" y="6153912"/>
            <a:ext cx="1359770" cy="502920"/>
          </a:xfrm>
          <a:prstGeom prst="rect">
            <a:avLst/>
          </a:prstGeom>
        </p:spPr>
        <p:txBody>
          <a:bodyPr vert="horz" lIns="0" tIns="0" rIns="0" bIns="0" rtlCol="0" anchor="ctr"/>
          <a:lstStyle>
            <a:lvl1pPr algn="r">
              <a:defRPr sz="810">
                <a:solidFill>
                  <a:schemeClr val="tx2">
                    <a:alpha val="55000"/>
                  </a:schemeClr>
                </a:solidFill>
              </a:defRPr>
            </a:lvl1pPr>
          </a:lstStyle>
          <a:p>
            <a:fld id="{0D309695-DEC3-40DA-9DF5-330280C9D0E8}" type="slidenum">
              <a:rPr lang="en-US" smtClean="0"/>
              <a:pPr/>
              <a:t>‹#›</a:t>
            </a:fld>
            <a:endParaRPr lang="en-US" dirty="0"/>
          </a:p>
        </p:txBody>
      </p:sp>
      <p:sp>
        <p:nvSpPr>
          <p:cNvPr id="11" name="Date Placeholder 3">
            <a:extLst>
              <a:ext uri="{FF2B5EF4-FFF2-40B4-BE49-F238E27FC236}">
                <a16:creationId xmlns:a16="http://schemas.microsoft.com/office/drawing/2014/main" id="{16BC76EC-3453-4CE0-A71D-BD21940757B4}"/>
              </a:ext>
            </a:extLst>
          </p:cNvPr>
          <p:cNvSpPr>
            <a:spLocks noGrp="1"/>
          </p:cNvSpPr>
          <p:nvPr>
            <p:ph type="dt" sz="half" idx="2"/>
          </p:nvPr>
        </p:nvSpPr>
        <p:spPr>
          <a:xfrm>
            <a:off x="398621" y="6152968"/>
            <a:ext cx="3111818" cy="502920"/>
          </a:xfrm>
          <a:prstGeom prst="rect">
            <a:avLst/>
          </a:prstGeom>
        </p:spPr>
        <p:txBody>
          <a:bodyPr wrap="square" lIns="0" tIns="0" rIns="0" bIns="0" anchor="ctr" anchorCtr="0">
            <a:normAutofit/>
          </a:bodyPr>
          <a:lstStyle>
            <a:lvl1pPr>
              <a:defRPr sz="810" cap="all" spc="180" baseline="0">
                <a:solidFill>
                  <a:schemeClr val="tx1">
                    <a:alpha val="55000"/>
                  </a:schemeClr>
                </a:solidFill>
              </a:defRPr>
            </a:lvl1pPr>
          </a:lstStyle>
          <a:p>
            <a:fld id="{8256C2ED-54A4-480D-B5C8-65C0D62359B9}" type="datetime2">
              <a:rPr lang="en-US" smtClean="0"/>
              <a:pPr/>
              <a:t>Saturday, March 5, 2022</a:t>
            </a:fld>
            <a:endParaRPr lang="en-US" dirty="0"/>
          </a:p>
        </p:txBody>
      </p:sp>
    </p:spTree>
    <p:extLst>
      <p:ext uri="{BB962C8B-B14F-4D97-AF65-F5344CB8AC3E}">
        <p14:creationId xmlns:p14="http://schemas.microsoft.com/office/powerpoint/2010/main" val="2527726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733FC-38A1-463C-BF3D-0D99784E027C}"/>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2AFD076A-A004-4560-A43B-028624E20D17}"/>
              </a:ext>
            </a:extLst>
          </p:cNvPr>
          <p:cNvSpPr>
            <a:spLocks noGrp="1"/>
          </p:cNvSpPr>
          <p:nvPr>
            <p:ph type="body" orient="vert" idx="1"/>
          </p:nvPr>
        </p:nvSpPr>
        <p:spPr>
          <a:xfrm>
            <a:off x="403250" y="1956816"/>
            <a:ext cx="10171786" cy="39959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FCFBA60-9309-4F2A-9FA9-305C4AFBECAF}"/>
              </a:ext>
            </a:extLst>
          </p:cNvPr>
          <p:cNvSpPr>
            <a:spLocks noGrp="1"/>
          </p:cNvSpPr>
          <p:nvPr>
            <p:ph type="dt" sz="half" idx="10"/>
          </p:nvPr>
        </p:nvSpPr>
        <p:spPr>
          <a:xfrm>
            <a:off x="395021" y="6153912"/>
            <a:ext cx="3110789" cy="502920"/>
          </a:xfrm>
          <a:prstGeom prst="rect">
            <a:avLst/>
          </a:prstGeom>
        </p:spPr>
        <p:txBody>
          <a:bodyPr/>
          <a:lstStyle/>
          <a:p>
            <a:fld id="{53CF612A-4CB0-4F57-9A87-F049CECB184D}" type="datetime2">
              <a:rPr lang="en-US" smtClean="0"/>
              <a:t>Saturday, March 5, 2022</a:t>
            </a:fld>
            <a:endParaRPr lang="en-US"/>
          </a:p>
        </p:txBody>
      </p:sp>
      <p:sp>
        <p:nvSpPr>
          <p:cNvPr id="5" name="Footer Placeholder 4">
            <a:extLst>
              <a:ext uri="{FF2B5EF4-FFF2-40B4-BE49-F238E27FC236}">
                <a16:creationId xmlns:a16="http://schemas.microsoft.com/office/drawing/2014/main" id="{491BF451-928F-4E55-8A76-111D0E21121F}"/>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B5EC161-BA80-4E93-AEB1-B61E38C098BB}"/>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4123611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44E3E-5EFE-4FCB-86A2-5E20CC6525EC}"/>
              </a:ext>
            </a:extLst>
          </p:cNvPr>
          <p:cNvSpPr>
            <a:spLocks noGrp="1"/>
          </p:cNvSpPr>
          <p:nvPr>
            <p:ph type="title" orient="vert"/>
          </p:nvPr>
        </p:nvSpPr>
        <p:spPr>
          <a:xfrm>
            <a:off x="9208922" y="448056"/>
            <a:ext cx="1423721" cy="550468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495005E-2E0C-4200-BF29-1135A35EE9B9}"/>
              </a:ext>
            </a:extLst>
          </p:cNvPr>
          <p:cNvSpPr>
            <a:spLocks noGrp="1"/>
          </p:cNvSpPr>
          <p:nvPr>
            <p:ph type="body" orient="vert" idx="1"/>
          </p:nvPr>
        </p:nvSpPr>
        <p:spPr>
          <a:xfrm>
            <a:off x="395021" y="438912"/>
            <a:ext cx="8492947" cy="55046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12BBBED-3B21-4271-BC0F-BBA258B59D48}"/>
              </a:ext>
            </a:extLst>
          </p:cNvPr>
          <p:cNvSpPr>
            <a:spLocks noGrp="1"/>
          </p:cNvSpPr>
          <p:nvPr>
            <p:ph type="dt" sz="half" idx="10"/>
          </p:nvPr>
        </p:nvSpPr>
        <p:spPr>
          <a:xfrm>
            <a:off x="395021" y="6153912"/>
            <a:ext cx="3110789" cy="502920"/>
          </a:xfrm>
          <a:prstGeom prst="rect">
            <a:avLst/>
          </a:prstGeom>
        </p:spPr>
        <p:txBody>
          <a:bodyPr/>
          <a:lstStyle/>
          <a:p>
            <a:fld id="{8F397F40-C8F7-4897-A6B8-241042F913A9}" type="datetime2">
              <a:rPr lang="en-US" smtClean="0"/>
              <a:t>Saturday, March 5, 2022</a:t>
            </a:fld>
            <a:endParaRPr lang="en-US"/>
          </a:p>
        </p:txBody>
      </p:sp>
      <p:sp>
        <p:nvSpPr>
          <p:cNvPr id="5" name="Footer Placeholder 4">
            <a:extLst>
              <a:ext uri="{FF2B5EF4-FFF2-40B4-BE49-F238E27FC236}">
                <a16:creationId xmlns:a16="http://schemas.microsoft.com/office/drawing/2014/main" id="{2D89CED5-56F3-4943-8143-918F7A860CD4}"/>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09C87180-7248-4741-8E3B-9AAFB414DD95}"/>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1744715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B7685-BDD9-488F-B082-33592E0F1364}"/>
              </a:ext>
            </a:extLst>
          </p:cNvPr>
          <p:cNvSpPr>
            <a:spLocks noGrp="1"/>
          </p:cNvSpPr>
          <p:nvPr>
            <p:ph type="title"/>
          </p:nvPr>
        </p:nvSpPr>
        <p:spPr/>
        <p:txBody>
          <a:bodyPr wrap="square"/>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E9CB5FF-7FB5-4B8A-BF1C-48765D40B4C0}"/>
              </a:ext>
            </a:extLst>
          </p:cNvPr>
          <p:cNvSpPr>
            <a:spLocks noGrp="1"/>
          </p:cNvSpPr>
          <p:nvPr>
            <p:ph idx="1"/>
          </p:nvPr>
        </p:nvSpPr>
        <p:spPr>
          <a:xfrm>
            <a:off x="403250" y="1735200"/>
            <a:ext cx="10163880" cy="3783013"/>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a:extLst>
              <a:ext uri="{FF2B5EF4-FFF2-40B4-BE49-F238E27FC236}">
                <a16:creationId xmlns:a16="http://schemas.microsoft.com/office/drawing/2014/main" id="{BDA03860-F8F0-4186-B5D0-72C935B2C2A9}"/>
              </a:ext>
            </a:extLst>
          </p:cNvPr>
          <p:cNvSpPr>
            <a:spLocks noGrp="1"/>
          </p:cNvSpPr>
          <p:nvPr>
            <p:ph type="ftr" sz="quarter" idx="3"/>
          </p:nvPr>
        </p:nvSpPr>
        <p:spPr>
          <a:xfrm>
            <a:off x="3933749" y="6153912"/>
            <a:ext cx="4857350" cy="502920"/>
          </a:xfrm>
          <a:prstGeom prst="rect">
            <a:avLst/>
          </a:prstGeom>
        </p:spPr>
        <p:txBody>
          <a:bodyPr vert="horz" lIns="0" tIns="0" rIns="91440" bIns="0" rtlCol="0" anchor="ctr"/>
          <a:lstStyle>
            <a:lvl1pPr algn="l">
              <a:defRPr sz="810" cap="all" spc="180" baseline="0">
                <a:solidFill>
                  <a:schemeClr val="tx2">
                    <a:alpha val="55000"/>
                  </a:schemeClr>
                </a:solidFill>
              </a:defRPr>
            </a:lvl1pPr>
          </a:lstStyle>
          <a:p>
            <a:r>
              <a:rPr lang="en-US" spc="180" dirty="0"/>
              <a:t>Sample Footer Text</a:t>
            </a:r>
          </a:p>
        </p:txBody>
      </p:sp>
      <p:sp>
        <p:nvSpPr>
          <p:cNvPr id="8" name="Slide Number Placeholder 5">
            <a:extLst>
              <a:ext uri="{FF2B5EF4-FFF2-40B4-BE49-F238E27FC236}">
                <a16:creationId xmlns:a16="http://schemas.microsoft.com/office/drawing/2014/main" id="{60B9D802-9E36-42DA-B6CA-6C937CBE8A94}"/>
              </a:ext>
            </a:extLst>
          </p:cNvPr>
          <p:cNvSpPr>
            <a:spLocks noGrp="1"/>
          </p:cNvSpPr>
          <p:nvPr>
            <p:ph type="sldNum" sz="quarter" idx="4"/>
          </p:nvPr>
        </p:nvSpPr>
        <p:spPr>
          <a:xfrm>
            <a:off x="9214409" y="6153912"/>
            <a:ext cx="1359770" cy="502920"/>
          </a:xfrm>
          <a:prstGeom prst="rect">
            <a:avLst/>
          </a:prstGeom>
        </p:spPr>
        <p:txBody>
          <a:bodyPr vert="horz" lIns="0" tIns="0" rIns="0" bIns="0" rtlCol="0" anchor="ctr"/>
          <a:lstStyle>
            <a:lvl1pPr algn="r">
              <a:defRPr sz="810">
                <a:solidFill>
                  <a:schemeClr val="tx2">
                    <a:alpha val="55000"/>
                  </a:schemeClr>
                </a:solidFill>
              </a:defRPr>
            </a:lvl1pPr>
          </a:lstStyle>
          <a:p>
            <a:fld id="{0D309695-DEC3-40DA-9DF5-330280C9D0E8}" type="slidenum">
              <a:rPr lang="en-US" smtClean="0"/>
              <a:pPr/>
              <a:t>‹#›</a:t>
            </a:fld>
            <a:endParaRPr lang="en-US" dirty="0"/>
          </a:p>
        </p:txBody>
      </p:sp>
      <p:sp>
        <p:nvSpPr>
          <p:cNvPr id="9" name="Date Placeholder 3">
            <a:extLst>
              <a:ext uri="{FF2B5EF4-FFF2-40B4-BE49-F238E27FC236}">
                <a16:creationId xmlns:a16="http://schemas.microsoft.com/office/drawing/2014/main" id="{C227B5A7-BF66-4C50-9DAD-A24070310B83}"/>
              </a:ext>
            </a:extLst>
          </p:cNvPr>
          <p:cNvSpPr>
            <a:spLocks noGrp="1"/>
          </p:cNvSpPr>
          <p:nvPr>
            <p:ph type="dt" sz="half" idx="2"/>
          </p:nvPr>
        </p:nvSpPr>
        <p:spPr>
          <a:xfrm>
            <a:off x="398621" y="6152968"/>
            <a:ext cx="3111818" cy="502920"/>
          </a:xfrm>
          <a:prstGeom prst="rect">
            <a:avLst/>
          </a:prstGeom>
        </p:spPr>
        <p:txBody>
          <a:bodyPr wrap="square" lIns="0" tIns="0" rIns="0" bIns="0" anchor="ctr" anchorCtr="0">
            <a:normAutofit/>
          </a:bodyPr>
          <a:lstStyle>
            <a:lvl1pPr>
              <a:defRPr sz="810" cap="all" spc="180" baseline="0">
                <a:solidFill>
                  <a:schemeClr val="tx1">
                    <a:alpha val="55000"/>
                  </a:schemeClr>
                </a:solidFill>
              </a:defRPr>
            </a:lvl1pPr>
          </a:lstStyle>
          <a:p>
            <a:fld id="{8256C2ED-54A4-480D-B5C8-65C0D62359B9}" type="datetime2">
              <a:rPr lang="en-US" smtClean="0"/>
              <a:pPr/>
              <a:t>Saturday, March 5, 2022</a:t>
            </a:fld>
            <a:endParaRPr lang="en-US" dirty="0"/>
          </a:p>
        </p:txBody>
      </p:sp>
    </p:spTree>
    <p:extLst>
      <p:ext uri="{BB962C8B-B14F-4D97-AF65-F5344CB8AC3E}">
        <p14:creationId xmlns:p14="http://schemas.microsoft.com/office/powerpoint/2010/main" val="2036159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2B8D-DB20-44D1-84BC-F76685913380}"/>
              </a:ext>
            </a:extLst>
          </p:cNvPr>
          <p:cNvSpPr>
            <a:spLocks noGrp="1"/>
          </p:cNvSpPr>
          <p:nvPr>
            <p:ph type="title"/>
          </p:nvPr>
        </p:nvSpPr>
        <p:spPr>
          <a:xfrm>
            <a:off x="403251" y="448056"/>
            <a:ext cx="10180015" cy="3401568"/>
          </a:xfrm>
        </p:spPr>
        <p:txBody>
          <a:bodyPr anchor="b">
            <a:normAutofit/>
          </a:bodyPr>
          <a:lstStyle>
            <a:lvl1pPr>
              <a:defRPr sz="576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594C298-618E-4642-8F2B-8DD253ED5C06}"/>
              </a:ext>
            </a:extLst>
          </p:cNvPr>
          <p:cNvSpPr>
            <a:spLocks noGrp="1"/>
          </p:cNvSpPr>
          <p:nvPr>
            <p:ph type="body" idx="1"/>
          </p:nvPr>
        </p:nvSpPr>
        <p:spPr>
          <a:xfrm>
            <a:off x="403250" y="4471416"/>
            <a:ext cx="10163556" cy="1481328"/>
          </a:xfrm>
        </p:spPr>
        <p:txBody>
          <a:bodyPr/>
          <a:lstStyle>
            <a:lvl1pPr marL="0" indent="0">
              <a:lnSpc>
                <a:spcPct val="120000"/>
              </a:lnSpc>
              <a:buNone/>
              <a:defRPr sz="2160">
                <a:solidFill>
                  <a:schemeClr val="tx2">
                    <a:alpha val="55000"/>
                  </a:schemeClr>
                </a:solidFill>
              </a:defRPr>
            </a:lvl1pPr>
            <a:lvl2pPr marL="411480" indent="0">
              <a:buNone/>
              <a:defRPr sz="1800">
                <a:solidFill>
                  <a:schemeClr val="tx1">
                    <a:tint val="75000"/>
                  </a:schemeClr>
                </a:solidFill>
              </a:defRPr>
            </a:lvl2pPr>
            <a:lvl3pPr marL="822960" indent="0">
              <a:buNone/>
              <a:defRPr sz="1620">
                <a:solidFill>
                  <a:schemeClr val="tx1">
                    <a:tint val="75000"/>
                  </a:schemeClr>
                </a:solidFill>
              </a:defRPr>
            </a:lvl3pPr>
            <a:lvl4pPr marL="1234440" indent="0">
              <a:buNone/>
              <a:defRPr sz="1440">
                <a:solidFill>
                  <a:schemeClr val="tx1">
                    <a:tint val="75000"/>
                  </a:schemeClr>
                </a:solidFill>
              </a:defRPr>
            </a:lvl4pPr>
            <a:lvl5pPr marL="1645920" indent="0">
              <a:buNone/>
              <a:defRPr sz="1440">
                <a:solidFill>
                  <a:schemeClr val="tx1">
                    <a:tint val="75000"/>
                  </a:schemeClr>
                </a:solidFill>
              </a:defRPr>
            </a:lvl5pPr>
            <a:lvl6pPr marL="2057400" indent="0">
              <a:buNone/>
              <a:defRPr sz="1440">
                <a:solidFill>
                  <a:schemeClr val="tx1">
                    <a:tint val="75000"/>
                  </a:schemeClr>
                </a:solidFill>
              </a:defRPr>
            </a:lvl6pPr>
            <a:lvl7pPr marL="2468880" indent="0">
              <a:buNone/>
              <a:defRPr sz="1440">
                <a:solidFill>
                  <a:schemeClr val="tx1">
                    <a:tint val="75000"/>
                  </a:schemeClr>
                </a:solidFill>
              </a:defRPr>
            </a:lvl7pPr>
            <a:lvl8pPr marL="2880360" indent="0">
              <a:buNone/>
              <a:defRPr sz="1440">
                <a:solidFill>
                  <a:schemeClr val="tx1">
                    <a:tint val="75000"/>
                  </a:schemeClr>
                </a:solidFill>
              </a:defRPr>
            </a:lvl8pPr>
            <a:lvl9pPr marL="3291840" indent="0">
              <a:buNone/>
              <a:defRPr sz="144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B3ECD5-2EEA-457B-9C93-36F8AF368EC7}"/>
              </a:ext>
            </a:extLst>
          </p:cNvPr>
          <p:cNvSpPr>
            <a:spLocks noGrp="1"/>
          </p:cNvSpPr>
          <p:nvPr>
            <p:ph type="dt" sz="half" idx="10"/>
          </p:nvPr>
        </p:nvSpPr>
        <p:spPr>
          <a:xfrm>
            <a:off x="395021" y="6153912"/>
            <a:ext cx="3110789" cy="502920"/>
          </a:xfrm>
          <a:prstGeom prst="rect">
            <a:avLst/>
          </a:prstGeom>
        </p:spPr>
        <p:txBody>
          <a:bodyPr/>
          <a:lstStyle/>
          <a:p>
            <a:fld id="{10EDCA73-0A86-4195-A787-75037827079D}" type="datetime2">
              <a:rPr lang="en-US" smtClean="0"/>
              <a:t>Saturday, March 5, 2022</a:t>
            </a:fld>
            <a:endParaRPr lang="en-US"/>
          </a:p>
        </p:txBody>
      </p:sp>
      <p:sp>
        <p:nvSpPr>
          <p:cNvPr id="5" name="Footer Placeholder 4">
            <a:extLst>
              <a:ext uri="{FF2B5EF4-FFF2-40B4-BE49-F238E27FC236}">
                <a16:creationId xmlns:a16="http://schemas.microsoft.com/office/drawing/2014/main" id="{D79A15D4-F172-4025-9290-C8F5D419720E}"/>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3926CD73-9984-4E1D-BD74-37115C1F4C57}"/>
              </a:ext>
            </a:extLst>
          </p:cNvPr>
          <p:cNvSpPr>
            <a:spLocks noGrp="1"/>
          </p:cNvSpPr>
          <p:nvPr>
            <p:ph type="sldNum" sz="quarter" idx="12"/>
          </p:nvPr>
        </p:nvSpPr>
        <p:spPr/>
        <p:txBody>
          <a:bodyPr rIns="219456"/>
          <a:lstStyle/>
          <a:p>
            <a:fld id="{0D309695-DEC3-40DA-9DF5-330280C9D0E8}" type="slidenum">
              <a:rPr lang="en-US" smtClean="0"/>
              <a:t>‹#›</a:t>
            </a:fld>
            <a:endParaRPr lang="en-US"/>
          </a:p>
        </p:txBody>
      </p:sp>
      <p:cxnSp>
        <p:nvCxnSpPr>
          <p:cNvPr id="8" name="Straight Connector 7">
            <a:extLst>
              <a:ext uri="{FF2B5EF4-FFF2-40B4-BE49-F238E27FC236}">
                <a16:creationId xmlns:a16="http://schemas.microsoft.com/office/drawing/2014/main" id="{E99FAD47-5E44-4EE5-A422-A77593F8F3A3}"/>
              </a:ext>
            </a:extLst>
          </p:cNvPr>
          <p:cNvCxnSpPr>
            <a:cxnSpLocks/>
          </p:cNvCxnSpPr>
          <p:nvPr/>
        </p:nvCxnSpPr>
        <p:spPr>
          <a:xfrm>
            <a:off x="404460" y="4122000"/>
            <a:ext cx="1016388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6078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74E41-AB27-418C-AA9E-8F863DDE3629}"/>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8B9E10A-E18D-4122-A71B-0A22F695E076}"/>
              </a:ext>
            </a:extLst>
          </p:cNvPr>
          <p:cNvSpPr>
            <a:spLocks noGrp="1"/>
          </p:cNvSpPr>
          <p:nvPr>
            <p:ph sz="half" idx="1"/>
          </p:nvPr>
        </p:nvSpPr>
        <p:spPr>
          <a:xfrm>
            <a:off x="403251" y="1735200"/>
            <a:ext cx="4888382" cy="4214750"/>
          </a:xfrm>
        </p:spPr>
        <p:txBody>
          <a:bodyPr/>
          <a:lstStyle>
            <a:lvl1pPr marL="405000">
              <a:defRPr/>
            </a:lvl1pPr>
            <a:lvl2pPr marL="810000">
              <a:defRPr/>
            </a:lvl2pPr>
            <a:lvl3pPr marL="1215000">
              <a:defRPr/>
            </a:lvl3pPr>
            <a:lvl4pPr marL="1620000">
              <a:defRPr/>
            </a:lvl4pPr>
            <a:lvl5pPr marL="2025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90CB980D-2720-431B-88C8-4D837023BBFF}"/>
              </a:ext>
            </a:extLst>
          </p:cNvPr>
          <p:cNvSpPr>
            <a:spLocks noGrp="1"/>
          </p:cNvSpPr>
          <p:nvPr>
            <p:ph sz="half" idx="2"/>
          </p:nvPr>
        </p:nvSpPr>
        <p:spPr>
          <a:xfrm>
            <a:off x="5678424" y="1735200"/>
            <a:ext cx="4888382" cy="4214750"/>
          </a:xfrm>
        </p:spPr>
        <p:txBody>
          <a:bodyPr/>
          <a:lstStyle>
            <a:lvl2pPr marL="810000">
              <a:defRPr/>
            </a:lvl2pPr>
            <a:lvl3pPr marL="1215000">
              <a:defRPr/>
            </a:lvl3pPr>
            <a:lvl4pPr marL="1620000">
              <a:defRPr/>
            </a:lvl4pPr>
            <a:lvl5pPr marL="2187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E8EB211-F6F7-4C53-B25F-F1EBF7A8BF4E}"/>
              </a:ext>
            </a:extLst>
          </p:cNvPr>
          <p:cNvSpPr>
            <a:spLocks noGrp="1"/>
          </p:cNvSpPr>
          <p:nvPr>
            <p:ph type="dt" sz="half" idx="10"/>
          </p:nvPr>
        </p:nvSpPr>
        <p:spPr>
          <a:xfrm>
            <a:off x="395021" y="6153912"/>
            <a:ext cx="3110789" cy="502920"/>
          </a:xfrm>
          <a:prstGeom prst="rect">
            <a:avLst/>
          </a:prstGeom>
        </p:spPr>
        <p:txBody>
          <a:bodyPr/>
          <a:lstStyle/>
          <a:p>
            <a:fld id="{83C75374-B296-498E-A935-80631EA9020D}" type="datetime2">
              <a:rPr lang="en-US" smtClean="0"/>
              <a:t>Saturday, March 5, 2022</a:t>
            </a:fld>
            <a:endParaRPr lang="en-US"/>
          </a:p>
        </p:txBody>
      </p:sp>
      <p:sp>
        <p:nvSpPr>
          <p:cNvPr id="6" name="Footer Placeholder 5">
            <a:extLst>
              <a:ext uri="{FF2B5EF4-FFF2-40B4-BE49-F238E27FC236}">
                <a16:creationId xmlns:a16="http://schemas.microsoft.com/office/drawing/2014/main" id="{D0AA830D-482E-415E-B855-D561B94BDC2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2D7FB2AC-9F49-4D35-8C5E-ECECC6B13134}"/>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1827486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25D59-DC0A-4295-8714-902B54B983AF}"/>
              </a:ext>
            </a:extLst>
          </p:cNvPr>
          <p:cNvSpPr>
            <a:spLocks noGrp="1"/>
          </p:cNvSpPr>
          <p:nvPr>
            <p:ph type="title"/>
          </p:nvPr>
        </p:nvSpPr>
        <p:spPr>
          <a:xfrm>
            <a:off x="403251" y="388800"/>
            <a:ext cx="10180015" cy="114120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67A33E2-E7AE-4E37-9DF1-69697E45D2A7}"/>
              </a:ext>
            </a:extLst>
          </p:cNvPr>
          <p:cNvSpPr>
            <a:spLocks noGrp="1"/>
          </p:cNvSpPr>
          <p:nvPr>
            <p:ph type="body" idx="1"/>
          </p:nvPr>
        </p:nvSpPr>
        <p:spPr>
          <a:xfrm>
            <a:off x="403251" y="1774952"/>
            <a:ext cx="4888382" cy="612648"/>
          </a:xfrm>
        </p:spPr>
        <p:txBody>
          <a:bodyPr anchor="t">
            <a:normAutofit/>
          </a:bodyPr>
          <a:lstStyle>
            <a:lvl1pPr marL="0" indent="0">
              <a:lnSpc>
                <a:spcPct val="100000"/>
              </a:lnSpc>
              <a:buNone/>
              <a:defRPr sz="1800" b="0" i="1">
                <a:latin typeface="+mj-lt"/>
              </a:defRPr>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a:extLst>
              <a:ext uri="{FF2B5EF4-FFF2-40B4-BE49-F238E27FC236}">
                <a16:creationId xmlns:a16="http://schemas.microsoft.com/office/drawing/2014/main" id="{7A2E79D5-E651-4B82-AFAA-DE6E16AC3EB8}"/>
              </a:ext>
            </a:extLst>
          </p:cNvPr>
          <p:cNvSpPr>
            <a:spLocks noGrp="1"/>
          </p:cNvSpPr>
          <p:nvPr>
            <p:ph sz="half" idx="2"/>
          </p:nvPr>
        </p:nvSpPr>
        <p:spPr>
          <a:xfrm>
            <a:off x="403251" y="2752344"/>
            <a:ext cx="4888382"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1A91196-F771-42C3-A726-A4ECF561FFF3}"/>
              </a:ext>
            </a:extLst>
          </p:cNvPr>
          <p:cNvSpPr>
            <a:spLocks noGrp="1"/>
          </p:cNvSpPr>
          <p:nvPr>
            <p:ph type="body" sz="quarter" idx="3"/>
          </p:nvPr>
        </p:nvSpPr>
        <p:spPr>
          <a:xfrm>
            <a:off x="5678424" y="1774952"/>
            <a:ext cx="4888382" cy="612648"/>
          </a:xfrm>
        </p:spPr>
        <p:txBody>
          <a:bodyPr anchor="t">
            <a:normAutofit/>
          </a:bodyPr>
          <a:lstStyle>
            <a:lvl1pPr marL="0" indent="0">
              <a:lnSpc>
                <a:spcPct val="100000"/>
              </a:lnSpc>
              <a:buNone/>
              <a:defRPr sz="1800" b="0" i="1">
                <a:latin typeface="+mj-lt"/>
              </a:defRPr>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a:extLst>
              <a:ext uri="{FF2B5EF4-FFF2-40B4-BE49-F238E27FC236}">
                <a16:creationId xmlns:a16="http://schemas.microsoft.com/office/drawing/2014/main" id="{A776BA18-D373-4B5F-B812-5D5E4C2378E7}"/>
              </a:ext>
            </a:extLst>
          </p:cNvPr>
          <p:cNvSpPr>
            <a:spLocks noGrp="1"/>
          </p:cNvSpPr>
          <p:nvPr>
            <p:ph sz="quarter" idx="4"/>
          </p:nvPr>
        </p:nvSpPr>
        <p:spPr>
          <a:xfrm>
            <a:off x="5678424" y="2752344"/>
            <a:ext cx="4888382"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F395D0EB-9F99-4C95-ADA6-AC6B493CCA9D}"/>
              </a:ext>
            </a:extLst>
          </p:cNvPr>
          <p:cNvSpPr>
            <a:spLocks noGrp="1"/>
          </p:cNvSpPr>
          <p:nvPr>
            <p:ph type="dt" sz="half" idx="10"/>
          </p:nvPr>
        </p:nvSpPr>
        <p:spPr>
          <a:xfrm>
            <a:off x="395021" y="6153912"/>
            <a:ext cx="3110789" cy="502920"/>
          </a:xfrm>
          <a:prstGeom prst="rect">
            <a:avLst/>
          </a:prstGeom>
        </p:spPr>
        <p:txBody>
          <a:bodyPr/>
          <a:lstStyle/>
          <a:p>
            <a:fld id="{B098B728-214A-4ABC-8432-5B3A5A66A987}" type="datetime2">
              <a:rPr lang="en-US" smtClean="0"/>
              <a:t>Saturday, March 5, 2022</a:t>
            </a:fld>
            <a:endParaRPr lang="en-US" dirty="0"/>
          </a:p>
        </p:txBody>
      </p:sp>
      <p:sp>
        <p:nvSpPr>
          <p:cNvPr id="8" name="Footer Placeholder 7">
            <a:extLst>
              <a:ext uri="{FF2B5EF4-FFF2-40B4-BE49-F238E27FC236}">
                <a16:creationId xmlns:a16="http://schemas.microsoft.com/office/drawing/2014/main" id="{27EB69A9-1E48-4683-8873-D888C39E6EE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57E419C-3010-4562-BA4B-ECBC2DBE629E}"/>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929714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58066-A255-4886-A4B0-2AC829A768F3}"/>
              </a:ext>
            </a:extLst>
          </p:cNvPr>
          <p:cNvSpPr>
            <a:spLocks noGrp="1"/>
          </p:cNvSpPr>
          <p:nvPr>
            <p:ph type="title"/>
          </p:nvPr>
        </p:nvSpPr>
        <p:spPr>
          <a:xfrm>
            <a:off x="403251" y="388800"/>
            <a:ext cx="10180015" cy="5559552"/>
          </a:xfrm>
        </p:spPr>
        <p:txBody>
          <a:bodyPr wrap="square"/>
          <a:lstStyle/>
          <a:p>
            <a:r>
              <a:rPr lang="en-US"/>
              <a:t>Click to edit Master title style</a:t>
            </a:r>
            <a:endParaRPr lang="en-US" dirty="0"/>
          </a:p>
        </p:txBody>
      </p:sp>
      <p:sp>
        <p:nvSpPr>
          <p:cNvPr id="3" name="Date Placeholder 2">
            <a:extLst>
              <a:ext uri="{FF2B5EF4-FFF2-40B4-BE49-F238E27FC236}">
                <a16:creationId xmlns:a16="http://schemas.microsoft.com/office/drawing/2014/main" id="{2068D80A-6560-46E3-AF30-9CEC54EA747C}"/>
              </a:ext>
            </a:extLst>
          </p:cNvPr>
          <p:cNvSpPr>
            <a:spLocks noGrp="1"/>
          </p:cNvSpPr>
          <p:nvPr>
            <p:ph type="dt" sz="half" idx="10"/>
          </p:nvPr>
        </p:nvSpPr>
        <p:spPr>
          <a:xfrm>
            <a:off x="395021" y="6153912"/>
            <a:ext cx="3110789" cy="502920"/>
          </a:xfrm>
          <a:prstGeom prst="rect">
            <a:avLst/>
          </a:prstGeom>
        </p:spPr>
        <p:txBody>
          <a:bodyPr/>
          <a:lstStyle/>
          <a:p>
            <a:fld id="{015F02D0-6806-43AF-9888-2359BF40C204}" type="datetime2">
              <a:rPr lang="en-US" smtClean="0"/>
              <a:t>Saturday, March 5, 2022</a:t>
            </a:fld>
            <a:endParaRPr lang="en-US"/>
          </a:p>
        </p:txBody>
      </p:sp>
      <p:sp>
        <p:nvSpPr>
          <p:cNvPr id="4" name="Footer Placeholder 3">
            <a:extLst>
              <a:ext uri="{FF2B5EF4-FFF2-40B4-BE49-F238E27FC236}">
                <a16:creationId xmlns:a16="http://schemas.microsoft.com/office/drawing/2014/main" id="{4AB673C2-FB1E-46F5-8CFB-93B9DB807075}"/>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91E2120-410F-4382-81AB-37F161F72150}"/>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3839818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802222-E41B-48E7-BF06-5C5509D621C0}"/>
              </a:ext>
            </a:extLst>
          </p:cNvPr>
          <p:cNvSpPr>
            <a:spLocks noGrp="1"/>
          </p:cNvSpPr>
          <p:nvPr>
            <p:ph type="dt" sz="half" idx="10"/>
          </p:nvPr>
        </p:nvSpPr>
        <p:spPr>
          <a:xfrm>
            <a:off x="395021" y="6153912"/>
            <a:ext cx="3110789" cy="502920"/>
          </a:xfrm>
          <a:prstGeom prst="rect">
            <a:avLst/>
          </a:prstGeom>
        </p:spPr>
        <p:txBody>
          <a:bodyPr/>
          <a:lstStyle/>
          <a:p>
            <a:fld id="{8EE14D2D-B1AF-4197-82D6-FC1F8BD05681}" type="datetime2">
              <a:rPr lang="en-US" smtClean="0"/>
              <a:t>Saturday, March 5, 2022</a:t>
            </a:fld>
            <a:endParaRPr lang="en-US"/>
          </a:p>
        </p:txBody>
      </p:sp>
      <p:sp>
        <p:nvSpPr>
          <p:cNvPr id="3" name="Footer Placeholder 2">
            <a:extLst>
              <a:ext uri="{FF2B5EF4-FFF2-40B4-BE49-F238E27FC236}">
                <a16:creationId xmlns:a16="http://schemas.microsoft.com/office/drawing/2014/main" id="{17A636E3-B721-46E8-882F-C123530F0FEF}"/>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C4FC1178-3E0E-449A-B799-009C04C069AF}"/>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3253119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23392-4FF4-4922-A14E-8AA23A9BDD70}"/>
              </a:ext>
            </a:extLst>
          </p:cNvPr>
          <p:cNvSpPr>
            <a:spLocks noGrp="1"/>
          </p:cNvSpPr>
          <p:nvPr>
            <p:ph type="title"/>
          </p:nvPr>
        </p:nvSpPr>
        <p:spPr>
          <a:xfrm>
            <a:off x="403251" y="388800"/>
            <a:ext cx="3102559" cy="1069848"/>
          </a:xfrm>
        </p:spPr>
        <p:txBody>
          <a:bodyPr wrap="square" anchor="t">
            <a:normAutofit/>
          </a:bodyPr>
          <a:lstStyle>
            <a:lvl1pPr>
              <a:defRPr sz="252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04FB38E-5055-4C9B-9A3B-A7B3A4887944}"/>
              </a:ext>
            </a:extLst>
          </p:cNvPr>
          <p:cNvSpPr>
            <a:spLocks noGrp="1"/>
          </p:cNvSpPr>
          <p:nvPr>
            <p:ph idx="1"/>
          </p:nvPr>
        </p:nvSpPr>
        <p:spPr>
          <a:xfrm>
            <a:off x="3933749" y="393192"/>
            <a:ext cx="6641287" cy="5559552"/>
          </a:xfrm>
        </p:spPr>
        <p:txBody>
          <a:bodyPr/>
          <a:lstStyle>
            <a:lvl1pPr>
              <a:defRPr sz="1620"/>
            </a:lvl1pPr>
            <a:lvl2pPr>
              <a:defRPr sz="1620"/>
            </a:lvl2pPr>
            <a:lvl3pPr>
              <a:defRPr sz="1620"/>
            </a:lvl3pPr>
            <a:lvl4pPr>
              <a:defRPr sz="1620"/>
            </a:lvl4pPr>
            <a:lvl5pPr>
              <a:defRPr sz="162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E2EC2DB-2ED3-408C-BFF2-F413C9D8F91E}"/>
              </a:ext>
            </a:extLst>
          </p:cNvPr>
          <p:cNvSpPr>
            <a:spLocks noGrp="1"/>
          </p:cNvSpPr>
          <p:nvPr>
            <p:ph type="body" sz="half" idx="2"/>
          </p:nvPr>
        </p:nvSpPr>
        <p:spPr>
          <a:xfrm>
            <a:off x="403251" y="1733550"/>
            <a:ext cx="3102559" cy="4219194"/>
          </a:xfrm>
        </p:spPr>
        <p:txBody>
          <a:bodyPr>
            <a:normAutofit/>
          </a:bodyPr>
          <a:lstStyle>
            <a:lvl1pPr marL="0" indent="0">
              <a:buNone/>
              <a:defRPr sz="162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61374FDF-3000-4B2C-AC88-8CE34D680596}"/>
              </a:ext>
            </a:extLst>
          </p:cNvPr>
          <p:cNvSpPr>
            <a:spLocks noGrp="1"/>
          </p:cNvSpPr>
          <p:nvPr>
            <p:ph type="dt" sz="half" idx="10"/>
          </p:nvPr>
        </p:nvSpPr>
        <p:spPr>
          <a:xfrm>
            <a:off x="395021" y="6153912"/>
            <a:ext cx="3110789" cy="502920"/>
          </a:xfrm>
          <a:prstGeom prst="rect">
            <a:avLst/>
          </a:prstGeom>
        </p:spPr>
        <p:txBody>
          <a:bodyPr/>
          <a:lstStyle/>
          <a:p>
            <a:fld id="{98771CEB-9838-4245-91B8-EFBAFE2D8B44}" type="datetime2">
              <a:rPr lang="en-US" smtClean="0"/>
              <a:t>Saturday, March 5, 2022</a:t>
            </a:fld>
            <a:endParaRPr lang="en-US"/>
          </a:p>
        </p:txBody>
      </p:sp>
      <p:sp>
        <p:nvSpPr>
          <p:cNvPr id="6" name="Footer Placeholder 5">
            <a:extLst>
              <a:ext uri="{FF2B5EF4-FFF2-40B4-BE49-F238E27FC236}">
                <a16:creationId xmlns:a16="http://schemas.microsoft.com/office/drawing/2014/main" id="{0DA0B7F4-5B8C-49BD-9BDA-FCBD13E24227}"/>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3502BC00-0803-4A53-8657-91CE0DB80E54}"/>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2546318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C2A98-C272-40D9-B75A-77A3D58678E0}"/>
              </a:ext>
            </a:extLst>
          </p:cNvPr>
          <p:cNvSpPr>
            <a:spLocks noGrp="1"/>
          </p:cNvSpPr>
          <p:nvPr>
            <p:ph type="title"/>
          </p:nvPr>
        </p:nvSpPr>
        <p:spPr>
          <a:xfrm>
            <a:off x="403251" y="388800"/>
            <a:ext cx="3102559" cy="1069848"/>
          </a:xfrm>
        </p:spPr>
        <p:txBody>
          <a:bodyPr wrap="square" anchor="t">
            <a:normAutofit/>
          </a:bodyPr>
          <a:lstStyle>
            <a:lvl1pPr>
              <a:defRPr sz="252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7AD50DAC-9AC3-4A9A-91B7-6C95E4362561}"/>
              </a:ext>
            </a:extLst>
          </p:cNvPr>
          <p:cNvSpPr>
            <a:spLocks noGrp="1"/>
          </p:cNvSpPr>
          <p:nvPr>
            <p:ph type="pic" idx="1"/>
          </p:nvPr>
        </p:nvSpPr>
        <p:spPr>
          <a:xfrm>
            <a:off x="3933749" y="441325"/>
            <a:ext cx="6635801" cy="5511419"/>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3721B04-C243-49A9-B5D3-483379290943}"/>
              </a:ext>
            </a:extLst>
          </p:cNvPr>
          <p:cNvSpPr>
            <a:spLocks noGrp="1"/>
          </p:cNvSpPr>
          <p:nvPr>
            <p:ph type="body" sz="half" idx="2"/>
          </p:nvPr>
        </p:nvSpPr>
        <p:spPr>
          <a:xfrm>
            <a:off x="403251" y="1735200"/>
            <a:ext cx="3102559" cy="4214750"/>
          </a:xfrm>
        </p:spPr>
        <p:txBody>
          <a:bodyPr>
            <a:normAutofit/>
          </a:bodyPr>
          <a:lstStyle>
            <a:lvl1pPr marL="0" indent="0">
              <a:buNone/>
              <a:defRPr sz="162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838E949C-DD35-44F6-B45A-35134D7E1299}"/>
              </a:ext>
            </a:extLst>
          </p:cNvPr>
          <p:cNvSpPr>
            <a:spLocks noGrp="1"/>
          </p:cNvSpPr>
          <p:nvPr>
            <p:ph type="dt" sz="half" idx="10"/>
          </p:nvPr>
        </p:nvSpPr>
        <p:spPr>
          <a:xfrm>
            <a:off x="395021" y="6153912"/>
            <a:ext cx="3110789" cy="502920"/>
          </a:xfrm>
          <a:prstGeom prst="rect">
            <a:avLst/>
          </a:prstGeom>
        </p:spPr>
        <p:txBody>
          <a:bodyPr/>
          <a:lstStyle/>
          <a:p>
            <a:fld id="{51D3F6BF-A585-41F8-88DF-7E5D069F892A}" type="datetime2">
              <a:rPr lang="en-US" smtClean="0"/>
              <a:t>Saturday, March 5, 2022</a:t>
            </a:fld>
            <a:endParaRPr lang="en-US"/>
          </a:p>
        </p:txBody>
      </p:sp>
      <p:sp>
        <p:nvSpPr>
          <p:cNvPr id="6" name="Footer Placeholder 5">
            <a:extLst>
              <a:ext uri="{FF2B5EF4-FFF2-40B4-BE49-F238E27FC236}">
                <a16:creationId xmlns:a16="http://schemas.microsoft.com/office/drawing/2014/main" id="{6BC70102-4B8E-4FEC-9BB7-97FDC1EABF86}"/>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086693AF-08A9-4388-A9B8-174D53955998}"/>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1690701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DDBCE8-F60C-4E3A-83C0-BDE8DD2DE1FD}"/>
              </a:ext>
            </a:extLst>
          </p:cNvPr>
          <p:cNvSpPr>
            <a:spLocks noGrp="1"/>
          </p:cNvSpPr>
          <p:nvPr>
            <p:ph type="title"/>
          </p:nvPr>
        </p:nvSpPr>
        <p:spPr>
          <a:xfrm>
            <a:off x="403250" y="388800"/>
            <a:ext cx="10171786" cy="1141200"/>
          </a:xfrm>
          <a:prstGeom prst="rect">
            <a:avLst/>
          </a:prstGeom>
        </p:spPr>
        <p:txBody>
          <a:bodyPr vert="horz" lIns="0" tIns="0" rIns="0" bIns="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4BBC57F-72F2-48BC-B1EE-1F2C6155D72E}"/>
              </a:ext>
            </a:extLst>
          </p:cNvPr>
          <p:cNvSpPr>
            <a:spLocks noGrp="1"/>
          </p:cNvSpPr>
          <p:nvPr>
            <p:ph type="body" idx="1"/>
          </p:nvPr>
        </p:nvSpPr>
        <p:spPr>
          <a:xfrm>
            <a:off x="403250" y="1733551"/>
            <a:ext cx="10163880" cy="3783013"/>
          </a:xfrm>
          <a:prstGeom prst="rect">
            <a:avLst/>
          </a:prstGeom>
        </p:spPr>
        <p:txBody>
          <a:bodyPr vert="horz" lIns="0" tIns="0" rIns="9144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930FBC45-A4BC-4EE5-82B1-8BC79122559A}"/>
              </a:ext>
            </a:extLst>
          </p:cNvPr>
          <p:cNvSpPr>
            <a:spLocks noGrp="1"/>
          </p:cNvSpPr>
          <p:nvPr>
            <p:ph type="ftr" sz="quarter" idx="3"/>
          </p:nvPr>
        </p:nvSpPr>
        <p:spPr>
          <a:xfrm>
            <a:off x="3933749" y="6153912"/>
            <a:ext cx="4857350" cy="502920"/>
          </a:xfrm>
          <a:prstGeom prst="rect">
            <a:avLst/>
          </a:prstGeom>
        </p:spPr>
        <p:txBody>
          <a:bodyPr vert="horz" lIns="0" tIns="0" rIns="91440" bIns="0" rtlCol="0" anchor="ctr"/>
          <a:lstStyle>
            <a:lvl1pPr algn="l">
              <a:defRPr sz="810" cap="all" spc="180" baseline="0">
                <a:solidFill>
                  <a:schemeClr val="tx2">
                    <a:alpha val="55000"/>
                  </a:schemeClr>
                </a:solidFill>
              </a:defRPr>
            </a:lvl1pPr>
          </a:lstStyle>
          <a:p>
            <a:r>
              <a:rPr lang="en-US" spc="180" dirty="0"/>
              <a:t>Sample Footer Text</a:t>
            </a:r>
          </a:p>
        </p:txBody>
      </p:sp>
      <p:sp>
        <p:nvSpPr>
          <p:cNvPr id="6" name="Slide Number Placeholder 5">
            <a:extLst>
              <a:ext uri="{FF2B5EF4-FFF2-40B4-BE49-F238E27FC236}">
                <a16:creationId xmlns:a16="http://schemas.microsoft.com/office/drawing/2014/main" id="{725E1300-1995-409E-B058-59180872B694}"/>
              </a:ext>
            </a:extLst>
          </p:cNvPr>
          <p:cNvSpPr>
            <a:spLocks noGrp="1"/>
          </p:cNvSpPr>
          <p:nvPr>
            <p:ph type="sldNum" sz="quarter" idx="4"/>
          </p:nvPr>
        </p:nvSpPr>
        <p:spPr>
          <a:xfrm>
            <a:off x="9214409" y="6153912"/>
            <a:ext cx="1359770" cy="502920"/>
          </a:xfrm>
          <a:prstGeom prst="rect">
            <a:avLst/>
          </a:prstGeom>
        </p:spPr>
        <p:txBody>
          <a:bodyPr vert="horz" lIns="0" tIns="0" rIns="0" bIns="0" rtlCol="0" anchor="ctr"/>
          <a:lstStyle>
            <a:lvl1pPr algn="r">
              <a:defRPr sz="810">
                <a:solidFill>
                  <a:schemeClr val="tx2">
                    <a:alpha val="55000"/>
                  </a:schemeClr>
                </a:solidFill>
              </a:defRPr>
            </a:lvl1pPr>
          </a:lstStyle>
          <a:p>
            <a:fld id="{0D309695-DEC3-40DA-9DF5-330280C9D0E8}" type="slidenum">
              <a:rPr lang="en-US" smtClean="0"/>
              <a:pPr/>
              <a:t>‹#›</a:t>
            </a:fld>
            <a:endParaRPr lang="en-US" dirty="0"/>
          </a:p>
        </p:txBody>
      </p:sp>
      <p:sp>
        <p:nvSpPr>
          <p:cNvPr id="10" name="Date Placeholder 3">
            <a:extLst>
              <a:ext uri="{FF2B5EF4-FFF2-40B4-BE49-F238E27FC236}">
                <a16:creationId xmlns:a16="http://schemas.microsoft.com/office/drawing/2014/main" id="{639030E9-7F3B-403F-96B2-7C2C627C30A0}"/>
              </a:ext>
            </a:extLst>
          </p:cNvPr>
          <p:cNvSpPr>
            <a:spLocks noGrp="1"/>
          </p:cNvSpPr>
          <p:nvPr>
            <p:ph type="dt" sz="half" idx="2"/>
          </p:nvPr>
        </p:nvSpPr>
        <p:spPr>
          <a:xfrm>
            <a:off x="398621" y="6152968"/>
            <a:ext cx="3111818" cy="502920"/>
          </a:xfrm>
          <a:prstGeom prst="rect">
            <a:avLst/>
          </a:prstGeom>
        </p:spPr>
        <p:txBody>
          <a:bodyPr wrap="square" lIns="0" tIns="0" rIns="0" bIns="0" anchor="ctr" anchorCtr="0">
            <a:normAutofit/>
          </a:bodyPr>
          <a:lstStyle>
            <a:lvl1pPr>
              <a:defRPr sz="810" cap="all" spc="180" baseline="0">
                <a:solidFill>
                  <a:schemeClr val="tx1">
                    <a:alpha val="55000"/>
                  </a:schemeClr>
                </a:solidFill>
              </a:defRPr>
            </a:lvl1pPr>
          </a:lstStyle>
          <a:p>
            <a:fld id="{8256C2ED-54A4-480D-B5C8-65C0D62359B9}" type="datetime2">
              <a:rPr lang="en-US" smtClean="0"/>
              <a:pPr/>
              <a:t>Saturday, March 5, 2022</a:t>
            </a:fld>
            <a:endParaRPr lang="en-US" dirty="0"/>
          </a:p>
        </p:txBody>
      </p:sp>
    </p:spTree>
    <p:extLst>
      <p:ext uri="{BB962C8B-B14F-4D97-AF65-F5344CB8AC3E}">
        <p14:creationId xmlns:p14="http://schemas.microsoft.com/office/powerpoint/2010/main" val="3772512964"/>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1" r:id="rId6"/>
    <p:sldLayoutId id="2147483727" r:id="rId7"/>
    <p:sldLayoutId id="2147483728" r:id="rId8"/>
    <p:sldLayoutId id="2147483729" r:id="rId9"/>
    <p:sldLayoutId id="2147483730" r:id="rId10"/>
    <p:sldLayoutId id="2147483732" r:id="rId11"/>
  </p:sldLayoutIdLst>
  <p:hf sldNum="0" hdr="0" ftr="0" dt="0"/>
  <p:txStyles>
    <p:titleStyle>
      <a:lvl1pPr algn="l" defTabSz="822960" rtl="0" eaLnBrk="1" latinLnBrk="0" hangingPunct="1">
        <a:lnSpc>
          <a:spcPct val="90000"/>
        </a:lnSpc>
        <a:spcBef>
          <a:spcPct val="0"/>
        </a:spcBef>
        <a:buNone/>
        <a:defRPr sz="2880" i="1" kern="1200">
          <a:solidFill>
            <a:schemeClr val="tx2"/>
          </a:solidFill>
          <a:latin typeface="+mj-lt"/>
          <a:ea typeface="+mj-ea"/>
          <a:cs typeface="+mj-cs"/>
        </a:defRPr>
      </a:lvl1pPr>
    </p:titleStyle>
    <p:bodyStyle>
      <a:lvl1pPr marL="405000" indent="-403250" algn="l" defTabSz="822960" rtl="0" eaLnBrk="1" latinLnBrk="0" hangingPunct="1">
        <a:lnSpc>
          <a:spcPct val="140000"/>
        </a:lnSpc>
        <a:spcBef>
          <a:spcPts val="900"/>
        </a:spcBef>
        <a:buFont typeface="Calibri Light" panose="020F0302020204030204" pitchFamily="34" charset="0"/>
        <a:buChar char="→"/>
        <a:defRPr sz="1620" kern="1200">
          <a:solidFill>
            <a:schemeClr val="tx2">
              <a:alpha val="55000"/>
            </a:schemeClr>
          </a:solidFill>
          <a:latin typeface="+mn-lt"/>
          <a:ea typeface="+mn-ea"/>
          <a:cs typeface="+mn-cs"/>
        </a:defRPr>
      </a:lvl1pPr>
      <a:lvl2pPr marL="810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2pPr>
      <a:lvl3pPr marL="1215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3pPr>
      <a:lvl4pPr marL="1620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4pPr>
      <a:lvl5pPr marL="2025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C448D53-ACA1-4CA4-B08A-09FB0780C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00"/>
            <a:ext cx="10972800" cy="61722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2" name="Title 1">
            <a:extLst>
              <a:ext uri="{FF2B5EF4-FFF2-40B4-BE49-F238E27FC236}">
                <a16:creationId xmlns:a16="http://schemas.microsoft.com/office/drawing/2014/main" id="{BD340643-A7C9-4E2A-AB9E-2A29955E5012}"/>
              </a:ext>
            </a:extLst>
          </p:cNvPr>
          <p:cNvSpPr>
            <a:spLocks noGrp="1"/>
          </p:cNvSpPr>
          <p:nvPr>
            <p:ph type="ctrTitle"/>
          </p:nvPr>
        </p:nvSpPr>
        <p:spPr>
          <a:xfrm>
            <a:off x="5680710" y="746151"/>
            <a:ext cx="4886096" cy="3061411"/>
          </a:xfrm>
        </p:spPr>
        <p:txBody>
          <a:bodyPr>
            <a:normAutofit/>
          </a:bodyPr>
          <a:lstStyle/>
          <a:p>
            <a:r>
              <a:rPr lang="en-US" dirty="0"/>
              <a:t>Walk as Children of Light</a:t>
            </a:r>
          </a:p>
        </p:txBody>
      </p:sp>
      <p:sp>
        <p:nvSpPr>
          <p:cNvPr id="3" name="Subtitle 2">
            <a:extLst>
              <a:ext uri="{FF2B5EF4-FFF2-40B4-BE49-F238E27FC236}">
                <a16:creationId xmlns:a16="http://schemas.microsoft.com/office/drawing/2014/main" id="{385E7112-25D8-4FAD-8DA4-BB13AB5FE26A}"/>
              </a:ext>
            </a:extLst>
          </p:cNvPr>
          <p:cNvSpPr>
            <a:spLocks noGrp="1"/>
          </p:cNvSpPr>
          <p:nvPr>
            <p:ph type="subTitle" idx="1"/>
          </p:nvPr>
        </p:nvSpPr>
        <p:spPr>
          <a:xfrm>
            <a:off x="5680710" y="4367175"/>
            <a:ext cx="4886096" cy="1333195"/>
          </a:xfrm>
        </p:spPr>
        <p:txBody>
          <a:bodyPr>
            <a:normAutofit/>
          </a:bodyPr>
          <a:lstStyle/>
          <a:p>
            <a:r>
              <a:rPr lang="en-US" sz="4800" b="1" dirty="0">
                <a:solidFill>
                  <a:srgbClr val="FFFFFF"/>
                </a:solidFill>
                <a:latin typeface="Arial" panose="020B0604020202020204" pitchFamily="34" charset="0"/>
                <a:cs typeface="Arial" panose="020B0604020202020204" pitchFamily="34" charset="0"/>
              </a:rPr>
              <a:t>Eph 5:8-14</a:t>
            </a:r>
          </a:p>
        </p:txBody>
      </p:sp>
      <p:pic>
        <p:nvPicPr>
          <p:cNvPr id="5" name="Picture 4" descr="A close-up of a newspaper&#10;&#10;Description automatically generated with medium confidence">
            <a:extLst>
              <a:ext uri="{FF2B5EF4-FFF2-40B4-BE49-F238E27FC236}">
                <a16:creationId xmlns:a16="http://schemas.microsoft.com/office/drawing/2014/main" id="{3CA29621-81AF-4E55-B297-FAFB999586E2}"/>
              </a:ext>
            </a:extLst>
          </p:cNvPr>
          <p:cNvPicPr>
            <a:picLocks noChangeAspect="1"/>
          </p:cNvPicPr>
          <p:nvPr/>
        </p:nvPicPr>
        <p:blipFill rotWithShape="1">
          <a:blip r:embed="rId2">
            <a:extLst>
              <a:ext uri="{28A0092B-C50C-407E-A947-70E740481C1C}">
                <a14:useLocalDpi xmlns:a14="http://schemas.microsoft.com/office/drawing/2010/main" val="0"/>
              </a:ext>
            </a:extLst>
          </a:blip>
          <a:srcRect l="2228" r="14949" b="2"/>
          <a:stretch/>
        </p:blipFill>
        <p:spPr>
          <a:xfrm>
            <a:off x="405994" y="1870117"/>
            <a:ext cx="4880318" cy="2745167"/>
          </a:xfrm>
          <a:prstGeom prst="rect">
            <a:avLst/>
          </a:prstGeom>
        </p:spPr>
      </p:pic>
      <p:cxnSp>
        <p:nvCxnSpPr>
          <p:cNvPr id="19" name="Straight Connector 18">
            <a:extLst>
              <a:ext uri="{FF2B5EF4-FFF2-40B4-BE49-F238E27FC236}">
                <a16:creationId xmlns:a16="http://schemas.microsoft.com/office/drawing/2014/main" id="{3B5719CE-F76F-4313-9A48-ADF79E67BB3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86489" y="4052700"/>
            <a:ext cx="4902382"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2613032"/>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We are Light (Eph 5:8-14)</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lnSpcReduction="10000"/>
          </a:bodyPr>
          <a:lstStyle/>
          <a:p>
            <a:r>
              <a:rPr lang="en-US" sz="2400" dirty="0">
                <a:solidFill>
                  <a:schemeClr val="tx1"/>
                </a:solidFill>
                <a:latin typeface="Arial" panose="020B0604020202020204" pitchFamily="34" charset="0"/>
                <a:cs typeface="Arial" panose="020B0604020202020204" pitchFamily="34" charset="0"/>
              </a:rPr>
              <a:t> ”</a:t>
            </a:r>
            <a:r>
              <a:rPr lang="en-US" sz="2400" baseline="30000" dirty="0">
                <a:solidFill>
                  <a:schemeClr val="tx1"/>
                </a:solidFill>
                <a:latin typeface="Arial" panose="020B0604020202020204" pitchFamily="34" charset="0"/>
                <a:cs typeface="Arial" panose="020B0604020202020204" pitchFamily="34" charset="0"/>
              </a:rPr>
              <a:t> 11 </a:t>
            </a:r>
            <a:r>
              <a:rPr lang="en-US" sz="2400" dirty="0">
                <a:solidFill>
                  <a:schemeClr val="tx1"/>
                </a:solidFill>
                <a:latin typeface="Arial" panose="020B0604020202020204" pitchFamily="34" charset="0"/>
                <a:cs typeface="Arial" panose="020B0604020202020204" pitchFamily="34" charset="0"/>
              </a:rPr>
              <a:t>And have no fellowship with the unfruitful works of darkness, </a:t>
            </a:r>
            <a:r>
              <a:rPr lang="en-US" sz="2400" dirty="0">
                <a:solidFill>
                  <a:schemeClr val="tx1"/>
                </a:solidFill>
                <a:highlight>
                  <a:srgbClr val="FF0000"/>
                </a:highlight>
                <a:latin typeface="Arial" panose="020B0604020202020204" pitchFamily="34" charset="0"/>
                <a:cs typeface="Arial" panose="020B0604020202020204" pitchFamily="34" charset="0"/>
              </a:rPr>
              <a:t>but rather expose </a:t>
            </a:r>
            <a:r>
              <a:rPr lang="en-US" sz="2400" i="1" dirty="0">
                <a:solidFill>
                  <a:schemeClr val="tx1"/>
                </a:solidFill>
                <a:highlight>
                  <a:srgbClr val="FF0000"/>
                </a:highlight>
                <a:latin typeface="Arial" panose="020B0604020202020204" pitchFamily="34" charset="0"/>
                <a:cs typeface="Arial" panose="020B0604020202020204" pitchFamily="34" charset="0"/>
              </a:rPr>
              <a:t>them</a:t>
            </a:r>
            <a:r>
              <a:rPr lang="en-US" sz="2400" i="1" dirty="0">
                <a:solidFill>
                  <a:schemeClr val="tx1"/>
                </a:solidFill>
                <a:latin typeface="Arial" panose="020B0604020202020204" pitchFamily="34" charset="0"/>
                <a:cs typeface="Arial" panose="020B0604020202020204" pitchFamily="34" charset="0"/>
              </a:rPr>
              <a:t>.</a:t>
            </a:r>
            <a:r>
              <a:rPr lang="en-US" sz="2400" dirty="0">
                <a:solidFill>
                  <a:schemeClr val="tx1"/>
                </a:solidFill>
                <a:latin typeface="Arial" panose="020B0604020202020204" pitchFamily="34" charset="0"/>
                <a:cs typeface="Arial" panose="020B0604020202020204" pitchFamily="34" charset="0"/>
              </a:rPr>
              <a:t> </a:t>
            </a:r>
          </a:p>
          <a:p>
            <a:endParaRPr lang="en-US" sz="2400" baseline="30000" dirty="0">
              <a:solidFill>
                <a:schemeClr val="tx1"/>
              </a:solidFill>
              <a:latin typeface="Arial" panose="020B0604020202020204" pitchFamily="34" charset="0"/>
              <a:cs typeface="Arial" panose="020B0604020202020204" pitchFamily="34" charset="0"/>
            </a:endParaRPr>
          </a:p>
          <a:p>
            <a:r>
              <a:rPr lang="en-US" sz="2400" baseline="30000" dirty="0">
                <a:solidFill>
                  <a:schemeClr val="tx1"/>
                </a:solidFill>
                <a:latin typeface="Arial" panose="020B0604020202020204" pitchFamily="34" charset="0"/>
                <a:cs typeface="Arial" panose="020B0604020202020204" pitchFamily="34" charset="0"/>
              </a:rPr>
              <a:t>12 </a:t>
            </a:r>
            <a:r>
              <a:rPr lang="en-US" sz="2400" dirty="0">
                <a:solidFill>
                  <a:schemeClr val="tx1"/>
                </a:solidFill>
                <a:latin typeface="Arial" panose="020B0604020202020204" pitchFamily="34" charset="0"/>
                <a:cs typeface="Arial" panose="020B0604020202020204" pitchFamily="34" charset="0"/>
              </a:rPr>
              <a:t>For it is shameful even to speak of those things which are done by them in secret.</a:t>
            </a:r>
            <a:endParaRPr lang="en-US" sz="2400" baseline="300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6" name="Picture 5" descr="A picture containing diagram&#10;&#10;Description automatically generated">
            <a:extLst>
              <a:ext uri="{FF2B5EF4-FFF2-40B4-BE49-F238E27FC236}">
                <a16:creationId xmlns:a16="http://schemas.microsoft.com/office/drawing/2014/main" id="{224F7C54-2BEF-4BE6-96CE-59C231FA66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79" y="2059198"/>
            <a:ext cx="5081401" cy="3891598"/>
          </a:xfrm>
          <a:prstGeom prst="rect">
            <a:avLst/>
          </a:prstGeom>
        </p:spPr>
      </p:pic>
    </p:spTree>
    <p:extLst>
      <p:ext uri="{BB962C8B-B14F-4D97-AF65-F5344CB8AC3E}">
        <p14:creationId xmlns:p14="http://schemas.microsoft.com/office/powerpoint/2010/main" val="454000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We are Light (Eph 5:8-14)</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lnSpcReduction="10000"/>
          </a:bodyPr>
          <a:lstStyle/>
          <a:p>
            <a:r>
              <a:rPr lang="en-US" sz="2400" dirty="0">
                <a:solidFill>
                  <a:schemeClr val="tx1"/>
                </a:solidFill>
                <a:latin typeface="Arial" panose="020B0604020202020204" pitchFamily="34" charset="0"/>
                <a:cs typeface="Arial" panose="020B0604020202020204" pitchFamily="34" charset="0"/>
              </a:rPr>
              <a:t> ”</a:t>
            </a:r>
            <a:r>
              <a:rPr lang="en-US" sz="2400" baseline="30000" dirty="0">
                <a:solidFill>
                  <a:schemeClr val="tx1"/>
                </a:solidFill>
                <a:latin typeface="Arial" panose="020B0604020202020204" pitchFamily="34" charset="0"/>
                <a:cs typeface="Arial" panose="020B0604020202020204" pitchFamily="34" charset="0"/>
              </a:rPr>
              <a:t> 11 </a:t>
            </a:r>
            <a:r>
              <a:rPr lang="en-US" sz="2400" dirty="0">
                <a:solidFill>
                  <a:schemeClr val="tx1"/>
                </a:solidFill>
                <a:latin typeface="Arial" panose="020B0604020202020204" pitchFamily="34" charset="0"/>
                <a:cs typeface="Arial" panose="020B0604020202020204" pitchFamily="34" charset="0"/>
              </a:rPr>
              <a:t>And have no fellowship with the unfruitful works of darkness, but rather expose </a:t>
            </a:r>
            <a:r>
              <a:rPr lang="en-US" sz="2400" i="1" dirty="0">
                <a:solidFill>
                  <a:schemeClr val="tx1"/>
                </a:solidFill>
                <a:latin typeface="Arial" panose="020B0604020202020204" pitchFamily="34" charset="0"/>
                <a:cs typeface="Arial" panose="020B0604020202020204" pitchFamily="34" charset="0"/>
              </a:rPr>
              <a:t>them.</a:t>
            </a:r>
            <a:r>
              <a:rPr lang="en-US" sz="2400" dirty="0">
                <a:solidFill>
                  <a:schemeClr val="tx1"/>
                </a:solidFill>
                <a:latin typeface="Arial" panose="020B0604020202020204" pitchFamily="34" charset="0"/>
                <a:cs typeface="Arial" panose="020B0604020202020204" pitchFamily="34" charset="0"/>
              </a:rPr>
              <a:t> </a:t>
            </a:r>
          </a:p>
          <a:p>
            <a:endParaRPr lang="en-US" sz="2400" baseline="30000" dirty="0">
              <a:solidFill>
                <a:schemeClr val="tx1"/>
              </a:solidFill>
              <a:latin typeface="Arial" panose="020B0604020202020204" pitchFamily="34" charset="0"/>
              <a:cs typeface="Arial" panose="020B0604020202020204" pitchFamily="34" charset="0"/>
            </a:endParaRPr>
          </a:p>
          <a:p>
            <a:r>
              <a:rPr lang="en-US" sz="2400" baseline="30000" dirty="0">
                <a:solidFill>
                  <a:schemeClr val="tx1"/>
                </a:solidFill>
                <a:highlight>
                  <a:srgbClr val="FF0000"/>
                </a:highlight>
                <a:latin typeface="Arial" panose="020B0604020202020204" pitchFamily="34" charset="0"/>
                <a:cs typeface="Arial" panose="020B0604020202020204" pitchFamily="34" charset="0"/>
              </a:rPr>
              <a:t>12 </a:t>
            </a:r>
            <a:r>
              <a:rPr lang="en-US" sz="2400" dirty="0">
                <a:solidFill>
                  <a:schemeClr val="tx1"/>
                </a:solidFill>
                <a:highlight>
                  <a:srgbClr val="FF0000"/>
                </a:highlight>
                <a:latin typeface="Arial" panose="020B0604020202020204" pitchFamily="34" charset="0"/>
                <a:cs typeface="Arial" panose="020B0604020202020204" pitchFamily="34" charset="0"/>
              </a:rPr>
              <a:t>For it is shameful even to speak of those things which are done by them in secret</a:t>
            </a:r>
            <a:r>
              <a:rPr lang="en-US" sz="2400" dirty="0">
                <a:solidFill>
                  <a:schemeClr val="tx1"/>
                </a:solidFill>
                <a:latin typeface="Arial" panose="020B0604020202020204" pitchFamily="34" charset="0"/>
                <a:cs typeface="Arial" panose="020B0604020202020204" pitchFamily="34" charset="0"/>
              </a:rPr>
              <a:t>.</a:t>
            </a:r>
            <a:endParaRPr lang="en-US" sz="2400" baseline="300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6" name="Picture 5" descr="A picture containing diagram&#10;&#10;Description automatically generated">
            <a:extLst>
              <a:ext uri="{FF2B5EF4-FFF2-40B4-BE49-F238E27FC236}">
                <a16:creationId xmlns:a16="http://schemas.microsoft.com/office/drawing/2014/main" id="{224F7C54-2BEF-4BE6-96CE-59C231FA66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79" y="2059198"/>
            <a:ext cx="5081401" cy="3891598"/>
          </a:xfrm>
          <a:prstGeom prst="rect">
            <a:avLst/>
          </a:prstGeom>
        </p:spPr>
      </p:pic>
    </p:spTree>
    <p:extLst>
      <p:ext uri="{BB962C8B-B14F-4D97-AF65-F5344CB8AC3E}">
        <p14:creationId xmlns:p14="http://schemas.microsoft.com/office/powerpoint/2010/main" val="29327030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We are Light (Eph 5:8-14)</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92500"/>
          </a:bodyPr>
          <a:lstStyle/>
          <a:p>
            <a:r>
              <a:rPr lang="en-US" sz="2400" dirty="0">
                <a:solidFill>
                  <a:schemeClr val="tx1"/>
                </a:solidFill>
                <a:latin typeface="Arial" panose="020B0604020202020204" pitchFamily="34" charset="0"/>
                <a:cs typeface="Arial" panose="020B0604020202020204" pitchFamily="34" charset="0"/>
              </a:rPr>
              <a:t> ”</a:t>
            </a:r>
            <a:r>
              <a:rPr lang="en-US" sz="2400" baseline="30000" dirty="0">
                <a:solidFill>
                  <a:schemeClr val="tx1"/>
                </a:solidFill>
                <a:latin typeface="Arial" panose="020B0604020202020204" pitchFamily="34" charset="0"/>
                <a:cs typeface="Arial" panose="020B0604020202020204" pitchFamily="34" charset="0"/>
              </a:rPr>
              <a:t> </a:t>
            </a:r>
            <a:r>
              <a:rPr lang="en-US" sz="2400" baseline="30000" dirty="0">
                <a:solidFill>
                  <a:schemeClr val="tx1"/>
                </a:solidFill>
                <a:highlight>
                  <a:srgbClr val="FF0000"/>
                </a:highlight>
              </a:rPr>
              <a:t>13 </a:t>
            </a:r>
            <a:r>
              <a:rPr lang="en-US" sz="2400" dirty="0">
                <a:solidFill>
                  <a:schemeClr val="tx1"/>
                </a:solidFill>
                <a:highlight>
                  <a:srgbClr val="FF0000"/>
                </a:highlight>
              </a:rPr>
              <a:t>But all things that are exposed are made manifest by the light</a:t>
            </a:r>
            <a:r>
              <a:rPr lang="en-US" sz="2400" dirty="0">
                <a:solidFill>
                  <a:schemeClr val="tx1"/>
                </a:solidFill>
              </a:rPr>
              <a:t>, for whatever makes manifest is light. </a:t>
            </a:r>
          </a:p>
          <a:p>
            <a:endParaRPr lang="en-US" sz="2400" baseline="30000" dirty="0">
              <a:solidFill>
                <a:schemeClr val="tx1"/>
              </a:solidFill>
            </a:endParaRPr>
          </a:p>
          <a:p>
            <a:r>
              <a:rPr lang="en-US" sz="2400" baseline="30000" dirty="0">
                <a:solidFill>
                  <a:schemeClr val="tx1"/>
                </a:solidFill>
              </a:rPr>
              <a:t>14 </a:t>
            </a:r>
            <a:r>
              <a:rPr lang="en-US" sz="2400" dirty="0">
                <a:solidFill>
                  <a:schemeClr val="tx1"/>
                </a:solidFill>
              </a:rPr>
              <a:t>Therefore He says: “Awake, you who sleep, Arise from the dead,</a:t>
            </a:r>
            <a:br>
              <a:rPr lang="en-US" sz="2400" dirty="0">
                <a:solidFill>
                  <a:schemeClr val="tx1"/>
                </a:solidFill>
              </a:rPr>
            </a:br>
            <a:r>
              <a:rPr lang="en-US" sz="2400" dirty="0">
                <a:solidFill>
                  <a:schemeClr val="tx1"/>
                </a:solidFill>
              </a:rPr>
              <a:t>And Christ will give you light.”</a:t>
            </a:r>
          </a:p>
          <a:p>
            <a:endParaRPr lang="en-US" sz="2400" dirty="0">
              <a:solidFill>
                <a:schemeClr val="tx1"/>
              </a:solidFill>
              <a:latin typeface="Arial" panose="020B0604020202020204" pitchFamily="34" charset="0"/>
              <a:cs typeface="Arial" panose="020B0604020202020204" pitchFamily="34" charset="0"/>
            </a:endParaRPr>
          </a:p>
          <a:p>
            <a:endParaRPr lang="en-US" sz="2400" baseline="30000" dirty="0">
              <a:solidFill>
                <a:schemeClr val="tx1"/>
              </a:solidFill>
              <a:latin typeface="Arial" panose="020B0604020202020204" pitchFamily="34" charset="0"/>
              <a:cs typeface="Arial" panose="020B0604020202020204" pitchFamily="34" charset="0"/>
            </a:endParaRPr>
          </a:p>
          <a:p>
            <a:pPr marL="1750" indent="0">
              <a:buNone/>
            </a:pPr>
            <a:endParaRPr lang="en-US" sz="2400" baseline="300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6" name="Picture 5" descr="A picture containing diagram&#10;&#10;Description automatically generated">
            <a:extLst>
              <a:ext uri="{FF2B5EF4-FFF2-40B4-BE49-F238E27FC236}">
                <a16:creationId xmlns:a16="http://schemas.microsoft.com/office/drawing/2014/main" id="{224F7C54-2BEF-4BE6-96CE-59C231FA66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79" y="2059198"/>
            <a:ext cx="5081401" cy="3891598"/>
          </a:xfrm>
          <a:prstGeom prst="rect">
            <a:avLst/>
          </a:prstGeom>
        </p:spPr>
      </p:pic>
    </p:spTree>
    <p:extLst>
      <p:ext uri="{BB962C8B-B14F-4D97-AF65-F5344CB8AC3E}">
        <p14:creationId xmlns:p14="http://schemas.microsoft.com/office/powerpoint/2010/main" val="316871643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We are Light (Eph 5:8-14)</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92500"/>
          </a:bodyPr>
          <a:lstStyle/>
          <a:p>
            <a:r>
              <a:rPr lang="en-US" sz="2400" dirty="0">
                <a:solidFill>
                  <a:schemeClr val="tx1"/>
                </a:solidFill>
                <a:latin typeface="Arial" panose="020B0604020202020204" pitchFamily="34" charset="0"/>
                <a:cs typeface="Arial" panose="020B0604020202020204" pitchFamily="34" charset="0"/>
              </a:rPr>
              <a:t> ”</a:t>
            </a:r>
            <a:r>
              <a:rPr lang="en-US" sz="2400" baseline="30000" dirty="0">
                <a:solidFill>
                  <a:schemeClr val="tx1"/>
                </a:solidFill>
                <a:latin typeface="Arial" panose="020B0604020202020204" pitchFamily="34" charset="0"/>
                <a:cs typeface="Arial" panose="020B0604020202020204" pitchFamily="34" charset="0"/>
              </a:rPr>
              <a:t> </a:t>
            </a:r>
            <a:r>
              <a:rPr lang="en-US" sz="2400" baseline="30000" dirty="0">
                <a:solidFill>
                  <a:schemeClr val="tx1"/>
                </a:solidFill>
              </a:rPr>
              <a:t>13 </a:t>
            </a:r>
            <a:r>
              <a:rPr lang="en-US" sz="2400" dirty="0">
                <a:solidFill>
                  <a:schemeClr val="tx1"/>
                </a:solidFill>
              </a:rPr>
              <a:t>But all things that are exposed are made manifest by the light, </a:t>
            </a:r>
            <a:r>
              <a:rPr lang="en-US" sz="2400" dirty="0">
                <a:solidFill>
                  <a:schemeClr val="tx1"/>
                </a:solidFill>
                <a:highlight>
                  <a:srgbClr val="FF0000"/>
                </a:highlight>
              </a:rPr>
              <a:t>for whatever makes manifest is light</a:t>
            </a:r>
            <a:r>
              <a:rPr lang="en-US" sz="2400" dirty="0">
                <a:solidFill>
                  <a:schemeClr val="tx1"/>
                </a:solidFill>
              </a:rPr>
              <a:t>. </a:t>
            </a:r>
          </a:p>
          <a:p>
            <a:endParaRPr lang="en-US" sz="2400" baseline="30000" dirty="0">
              <a:solidFill>
                <a:schemeClr val="tx1"/>
              </a:solidFill>
            </a:endParaRPr>
          </a:p>
          <a:p>
            <a:r>
              <a:rPr lang="en-US" sz="2400" baseline="30000" dirty="0">
                <a:solidFill>
                  <a:schemeClr val="tx1"/>
                </a:solidFill>
              </a:rPr>
              <a:t>14 </a:t>
            </a:r>
            <a:r>
              <a:rPr lang="en-US" sz="2400" dirty="0">
                <a:solidFill>
                  <a:schemeClr val="tx1"/>
                </a:solidFill>
              </a:rPr>
              <a:t>Therefore He says: “Awake, you who sleep, Arise from the dead,</a:t>
            </a:r>
            <a:br>
              <a:rPr lang="en-US" sz="2400" dirty="0">
                <a:solidFill>
                  <a:schemeClr val="tx1"/>
                </a:solidFill>
              </a:rPr>
            </a:br>
            <a:r>
              <a:rPr lang="en-US" sz="2400" dirty="0">
                <a:solidFill>
                  <a:schemeClr val="tx1"/>
                </a:solidFill>
              </a:rPr>
              <a:t>And Christ will give you light.”</a:t>
            </a:r>
          </a:p>
          <a:p>
            <a:endParaRPr lang="en-US" sz="2400" dirty="0">
              <a:solidFill>
                <a:schemeClr val="tx1"/>
              </a:solidFill>
              <a:latin typeface="Arial" panose="020B0604020202020204" pitchFamily="34" charset="0"/>
              <a:cs typeface="Arial" panose="020B0604020202020204" pitchFamily="34" charset="0"/>
            </a:endParaRPr>
          </a:p>
          <a:p>
            <a:endParaRPr lang="en-US" sz="2400" baseline="30000" dirty="0">
              <a:solidFill>
                <a:schemeClr val="tx1"/>
              </a:solidFill>
              <a:latin typeface="Arial" panose="020B0604020202020204" pitchFamily="34" charset="0"/>
              <a:cs typeface="Arial" panose="020B0604020202020204" pitchFamily="34" charset="0"/>
            </a:endParaRPr>
          </a:p>
          <a:p>
            <a:pPr marL="1750" indent="0">
              <a:buNone/>
            </a:pPr>
            <a:endParaRPr lang="en-US" sz="2400" baseline="300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6" name="Picture 5" descr="A picture containing diagram&#10;&#10;Description automatically generated">
            <a:extLst>
              <a:ext uri="{FF2B5EF4-FFF2-40B4-BE49-F238E27FC236}">
                <a16:creationId xmlns:a16="http://schemas.microsoft.com/office/drawing/2014/main" id="{224F7C54-2BEF-4BE6-96CE-59C231FA66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79" y="2059198"/>
            <a:ext cx="5081401" cy="3891598"/>
          </a:xfrm>
          <a:prstGeom prst="rect">
            <a:avLst/>
          </a:prstGeom>
        </p:spPr>
      </p:pic>
    </p:spTree>
    <p:extLst>
      <p:ext uri="{BB962C8B-B14F-4D97-AF65-F5344CB8AC3E}">
        <p14:creationId xmlns:p14="http://schemas.microsoft.com/office/powerpoint/2010/main" val="488409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We are Light (Eph 5:8-14)</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92500"/>
          </a:bodyPr>
          <a:lstStyle/>
          <a:p>
            <a:r>
              <a:rPr lang="en-US" sz="2400" dirty="0">
                <a:solidFill>
                  <a:schemeClr val="tx1"/>
                </a:solidFill>
                <a:latin typeface="Arial" panose="020B0604020202020204" pitchFamily="34" charset="0"/>
                <a:cs typeface="Arial" panose="020B0604020202020204" pitchFamily="34" charset="0"/>
              </a:rPr>
              <a:t> ”</a:t>
            </a:r>
            <a:r>
              <a:rPr lang="en-US" sz="2400" baseline="30000" dirty="0">
                <a:solidFill>
                  <a:schemeClr val="tx1"/>
                </a:solidFill>
                <a:latin typeface="Arial" panose="020B0604020202020204" pitchFamily="34" charset="0"/>
                <a:cs typeface="Arial" panose="020B0604020202020204" pitchFamily="34" charset="0"/>
              </a:rPr>
              <a:t> </a:t>
            </a:r>
            <a:r>
              <a:rPr lang="en-US" sz="2400" baseline="30000" dirty="0">
                <a:solidFill>
                  <a:schemeClr val="tx1"/>
                </a:solidFill>
              </a:rPr>
              <a:t>13 </a:t>
            </a:r>
            <a:r>
              <a:rPr lang="en-US" sz="2400" dirty="0">
                <a:solidFill>
                  <a:schemeClr val="tx1"/>
                </a:solidFill>
              </a:rPr>
              <a:t>But all things that are exposed are made manifest by the light, for whatever makes manifest is light. </a:t>
            </a:r>
          </a:p>
          <a:p>
            <a:endParaRPr lang="en-US" sz="2400" baseline="30000" dirty="0">
              <a:solidFill>
                <a:schemeClr val="tx1"/>
              </a:solidFill>
            </a:endParaRPr>
          </a:p>
          <a:p>
            <a:r>
              <a:rPr lang="en-US" sz="2400" baseline="30000" dirty="0">
                <a:solidFill>
                  <a:schemeClr val="tx1"/>
                </a:solidFill>
              </a:rPr>
              <a:t>14 </a:t>
            </a:r>
            <a:r>
              <a:rPr lang="en-US" sz="2400" dirty="0">
                <a:solidFill>
                  <a:schemeClr val="tx1"/>
                </a:solidFill>
                <a:highlight>
                  <a:srgbClr val="FF0000"/>
                </a:highlight>
              </a:rPr>
              <a:t>Therefore He says: “Awake, you who sleep, Arise from the dead,</a:t>
            </a:r>
            <a:br>
              <a:rPr lang="en-US" sz="2400" dirty="0">
                <a:solidFill>
                  <a:schemeClr val="tx1"/>
                </a:solidFill>
                <a:highlight>
                  <a:srgbClr val="FF0000"/>
                </a:highlight>
              </a:rPr>
            </a:br>
            <a:r>
              <a:rPr lang="en-US" sz="2400" dirty="0">
                <a:solidFill>
                  <a:schemeClr val="tx1"/>
                </a:solidFill>
                <a:highlight>
                  <a:srgbClr val="FF0000"/>
                </a:highlight>
              </a:rPr>
              <a:t>And Christ will give you light</a:t>
            </a:r>
            <a:r>
              <a:rPr lang="en-US" sz="2400" dirty="0">
                <a:solidFill>
                  <a:schemeClr val="tx1"/>
                </a:solidFill>
              </a:rPr>
              <a:t>.”</a:t>
            </a:r>
          </a:p>
          <a:p>
            <a:endParaRPr lang="en-US" sz="2400" dirty="0">
              <a:solidFill>
                <a:schemeClr val="tx1"/>
              </a:solidFill>
              <a:latin typeface="Arial" panose="020B0604020202020204" pitchFamily="34" charset="0"/>
              <a:cs typeface="Arial" panose="020B0604020202020204" pitchFamily="34" charset="0"/>
            </a:endParaRPr>
          </a:p>
          <a:p>
            <a:endParaRPr lang="en-US" sz="2400" baseline="30000" dirty="0">
              <a:solidFill>
                <a:schemeClr val="tx1"/>
              </a:solidFill>
              <a:latin typeface="Arial" panose="020B0604020202020204" pitchFamily="34" charset="0"/>
              <a:cs typeface="Arial" panose="020B0604020202020204" pitchFamily="34" charset="0"/>
            </a:endParaRPr>
          </a:p>
          <a:p>
            <a:pPr marL="1750" indent="0">
              <a:buNone/>
            </a:pPr>
            <a:endParaRPr lang="en-US" sz="2400" baseline="300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6" name="Picture 5" descr="A picture containing diagram&#10;&#10;Description automatically generated">
            <a:extLst>
              <a:ext uri="{FF2B5EF4-FFF2-40B4-BE49-F238E27FC236}">
                <a16:creationId xmlns:a16="http://schemas.microsoft.com/office/drawing/2014/main" id="{224F7C54-2BEF-4BE6-96CE-59C231FA66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79" y="2059198"/>
            <a:ext cx="5081401" cy="3891598"/>
          </a:xfrm>
          <a:prstGeom prst="rect">
            <a:avLst/>
          </a:prstGeom>
        </p:spPr>
      </p:pic>
    </p:spTree>
    <p:extLst>
      <p:ext uri="{BB962C8B-B14F-4D97-AF65-F5344CB8AC3E}">
        <p14:creationId xmlns:p14="http://schemas.microsoft.com/office/powerpoint/2010/main" val="4080290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We are Light (Eph 5:8-14)</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85000" lnSpcReduction="10000"/>
          </a:bodyPr>
          <a:lstStyle/>
          <a:p>
            <a:r>
              <a:rPr lang="en-US" sz="2400" dirty="0">
                <a:solidFill>
                  <a:schemeClr val="tx1"/>
                </a:solidFill>
                <a:latin typeface="Arial" panose="020B0604020202020204" pitchFamily="34" charset="0"/>
                <a:cs typeface="Arial" panose="020B0604020202020204" pitchFamily="34" charset="0"/>
              </a:rPr>
              <a:t> ” </a:t>
            </a:r>
            <a:r>
              <a:rPr lang="en-US" sz="2400" baseline="30000" dirty="0">
                <a:solidFill>
                  <a:schemeClr val="tx1"/>
                </a:solidFill>
                <a:latin typeface="Arial" panose="020B0604020202020204" pitchFamily="34" charset="0"/>
                <a:cs typeface="Arial" panose="020B0604020202020204" pitchFamily="34" charset="0"/>
              </a:rPr>
              <a:t>8 </a:t>
            </a:r>
            <a:r>
              <a:rPr lang="en-US" sz="2400" dirty="0">
                <a:solidFill>
                  <a:schemeClr val="tx1"/>
                </a:solidFill>
                <a:latin typeface="Arial" panose="020B0604020202020204" pitchFamily="34" charset="0"/>
                <a:cs typeface="Arial" panose="020B0604020202020204" pitchFamily="34" charset="0"/>
              </a:rPr>
              <a:t>For </a:t>
            </a:r>
            <a:r>
              <a:rPr lang="en-US" sz="2400" dirty="0">
                <a:solidFill>
                  <a:schemeClr val="tx1"/>
                </a:solidFill>
                <a:highlight>
                  <a:srgbClr val="FF0000"/>
                </a:highlight>
                <a:latin typeface="Arial" panose="020B0604020202020204" pitchFamily="34" charset="0"/>
                <a:cs typeface="Arial" panose="020B0604020202020204" pitchFamily="34" charset="0"/>
              </a:rPr>
              <a:t>you were once darkness</a:t>
            </a:r>
            <a:r>
              <a:rPr lang="en-US" sz="2400" dirty="0">
                <a:solidFill>
                  <a:schemeClr val="tx1"/>
                </a:solidFill>
                <a:latin typeface="Arial" panose="020B0604020202020204" pitchFamily="34" charset="0"/>
                <a:cs typeface="Arial" panose="020B0604020202020204" pitchFamily="34" charset="0"/>
              </a:rPr>
              <a:t>, but now </a:t>
            </a:r>
            <a:r>
              <a:rPr lang="en-US" sz="2400" i="1" dirty="0">
                <a:solidFill>
                  <a:schemeClr val="tx1"/>
                </a:solidFill>
                <a:latin typeface="Arial" panose="020B0604020202020204" pitchFamily="34" charset="0"/>
                <a:cs typeface="Arial" panose="020B0604020202020204" pitchFamily="34" charset="0"/>
              </a:rPr>
              <a:t>you are</a:t>
            </a:r>
            <a:r>
              <a:rPr lang="en-US" sz="2400" dirty="0">
                <a:solidFill>
                  <a:schemeClr val="tx1"/>
                </a:solidFill>
                <a:latin typeface="Arial" panose="020B0604020202020204" pitchFamily="34" charset="0"/>
                <a:cs typeface="Arial" panose="020B0604020202020204" pitchFamily="34" charset="0"/>
              </a:rPr>
              <a:t> light in the Lord. Walk as children of light</a:t>
            </a:r>
          </a:p>
          <a:p>
            <a:endParaRPr lang="en-US" sz="2400" dirty="0">
              <a:solidFill>
                <a:schemeClr val="tx1"/>
              </a:solidFill>
              <a:latin typeface="Arial" panose="020B0604020202020204" pitchFamily="34" charset="0"/>
              <a:cs typeface="Arial" panose="020B0604020202020204" pitchFamily="34" charset="0"/>
            </a:endParaRPr>
          </a:p>
          <a:p>
            <a:r>
              <a:rPr lang="en-US" sz="2400" dirty="0">
                <a:solidFill>
                  <a:schemeClr val="tx1"/>
                </a:solidFill>
                <a:latin typeface="Arial" panose="020B0604020202020204" pitchFamily="34" charset="0"/>
                <a:cs typeface="Arial" panose="020B0604020202020204" pitchFamily="34" charset="0"/>
              </a:rPr>
              <a:t> </a:t>
            </a:r>
            <a:r>
              <a:rPr lang="en-US" sz="2400" baseline="30000" dirty="0">
                <a:solidFill>
                  <a:schemeClr val="tx1"/>
                </a:solidFill>
                <a:latin typeface="Arial" panose="020B0604020202020204" pitchFamily="34" charset="0"/>
                <a:cs typeface="Arial" panose="020B0604020202020204" pitchFamily="34" charset="0"/>
              </a:rPr>
              <a:t>9 </a:t>
            </a:r>
            <a:r>
              <a:rPr lang="en-US" sz="2400" dirty="0">
                <a:solidFill>
                  <a:schemeClr val="tx1"/>
                </a:solidFill>
                <a:latin typeface="Arial" panose="020B0604020202020204" pitchFamily="34" charset="0"/>
                <a:cs typeface="Arial" panose="020B0604020202020204" pitchFamily="34" charset="0"/>
              </a:rPr>
              <a:t>(for the fruit of the </a:t>
            </a:r>
            <a:r>
              <a:rPr lang="en-US" sz="2400" baseline="30000" dirty="0">
                <a:solidFill>
                  <a:schemeClr val="tx1"/>
                </a:solidFill>
                <a:latin typeface="Arial" panose="020B0604020202020204" pitchFamily="34" charset="0"/>
                <a:cs typeface="Arial" panose="020B0604020202020204" pitchFamily="34" charset="0"/>
              </a:rPr>
              <a:t>]</a:t>
            </a:r>
            <a:r>
              <a:rPr lang="en-US" sz="2400" dirty="0">
                <a:solidFill>
                  <a:schemeClr val="tx1"/>
                </a:solidFill>
                <a:latin typeface="Arial" panose="020B0604020202020204" pitchFamily="34" charset="0"/>
                <a:cs typeface="Arial" panose="020B0604020202020204" pitchFamily="34" charset="0"/>
              </a:rPr>
              <a:t>Spirit </a:t>
            </a:r>
            <a:r>
              <a:rPr lang="en-US" sz="2400" i="1" dirty="0">
                <a:solidFill>
                  <a:schemeClr val="tx1"/>
                </a:solidFill>
                <a:latin typeface="Arial" panose="020B0604020202020204" pitchFamily="34" charset="0"/>
                <a:cs typeface="Arial" panose="020B0604020202020204" pitchFamily="34" charset="0"/>
              </a:rPr>
              <a:t>is</a:t>
            </a:r>
            <a:r>
              <a:rPr lang="en-US" sz="2400" dirty="0">
                <a:solidFill>
                  <a:schemeClr val="tx1"/>
                </a:solidFill>
                <a:latin typeface="Arial" panose="020B0604020202020204" pitchFamily="34" charset="0"/>
                <a:cs typeface="Arial" panose="020B0604020202020204" pitchFamily="34" charset="0"/>
              </a:rPr>
              <a:t> in all goodness, righteousness, and truth), </a:t>
            </a:r>
          </a:p>
          <a:p>
            <a:endParaRPr lang="en-US" sz="2400" baseline="30000" dirty="0">
              <a:solidFill>
                <a:schemeClr val="tx1"/>
              </a:solidFill>
              <a:latin typeface="Arial" panose="020B0604020202020204" pitchFamily="34" charset="0"/>
              <a:cs typeface="Arial" panose="020B0604020202020204" pitchFamily="34" charset="0"/>
            </a:endParaRPr>
          </a:p>
          <a:p>
            <a:r>
              <a:rPr lang="en-US" sz="2400" baseline="30000" dirty="0">
                <a:solidFill>
                  <a:schemeClr val="tx1"/>
                </a:solidFill>
                <a:latin typeface="Arial" panose="020B0604020202020204" pitchFamily="34" charset="0"/>
                <a:cs typeface="Arial" panose="020B0604020202020204" pitchFamily="34" charset="0"/>
              </a:rPr>
              <a:t>10 </a:t>
            </a:r>
            <a:r>
              <a:rPr lang="en-US" sz="2400" dirty="0">
                <a:solidFill>
                  <a:schemeClr val="tx1"/>
                </a:solidFill>
                <a:latin typeface="Arial" panose="020B0604020202020204" pitchFamily="34" charset="0"/>
                <a:cs typeface="Arial" panose="020B0604020202020204" pitchFamily="34" charset="0"/>
              </a:rPr>
              <a:t>finding out what is acceptable to the Lord.</a:t>
            </a: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6" name="Picture 5" descr="A picture containing diagram&#10;&#10;Description automatically generated">
            <a:extLst>
              <a:ext uri="{FF2B5EF4-FFF2-40B4-BE49-F238E27FC236}">
                <a16:creationId xmlns:a16="http://schemas.microsoft.com/office/drawing/2014/main" id="{224F7C54-2BEF-4BE6-96CE-59C231FA66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79" y="2059198"/>
            <a:ext cx="5081401" cy="3891598"/>
          </a:xfrm>
          <a:prstGeom prst="rect">
            <a:avLst/>
          </a:prstGeom>
        </p:spPr>
      </p:pic>
    </p:spTree>
    <p:extLst>
      <p:ext uri="{BB962C8B-B14F-4D97-AF65-F5344CB8AC3E}">
        <p14:creationId xmlns:p14="http://schemas.microsoft.com/office/powerpoint/2010/main" val="424524197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We are Light (Eph 5:8-14)</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85000" lnSpcReduction="10000"/>
          </a:bodyPr>
          <a:lstStyle/>
          <a:p>
            <a:r>
              <a:rPr lang="en-US" sz="2400" dirty="0">
                <a:solidFill>
                  <a:schemeClr val="tx1"/>
                </a:solidFill>
                <a:latin typeface="Arial" panose="020B0604020202020204" pitchFamily="34" charset="0"/>
                <a:cs typeface="Arial" panose="020B0604020202020204" pitchFamily="34" charset="0"/>
              </a:rPr>
              <a:t> ” </a:t>
            </a:r>
            <a:r>
              <a:rPr lang="en-US" sz="2400" baseline="30000" dirty="0">
                <a:solidFill>
                  <a:schemeClr val="tx1"/>
                </a:solidFill>
                <a:latin typeface="Arial" panose="020B0604020202020204" pitchFamily="34" charset="0"/>
                <a:cs typeface="Arial" panose="020B0604020202020204" pitchFamily="34" charset="0"/>
              </a:rPr>
              <a:t>8 </a:t>
            </a:r>
            <a:r>
              <a:rPr lang="en-US" sz="2400" dirty="0">
                <a:solidFill>
                  <a:schemeClr val="tx1"/>
                </a:solidFill>
                <a:latin typeface="Arial" panose="020B0604020202020204" pitchFamily="34" charset="0"/>
                <a:cs typeface="Arial" panose="020B0604020202020204" pitchFamily="34" charset="0"/>
              </a:rPr>
              <a:t>For you were once darkness, but </a:t>
            </a:r>
            <a:r>
              <a:rPr lang="en-US" sz="2400" dirty="0">
                <a:solidFill>
                  <a:schemeClr val="tx1"/>
                </a:solidFill>
                <a:highlight>
                  <a:srgbClr val="FF0000"/>
                </a:highlight>
                <a:latin typeface="Arial" panose="020B0604020202020204" pitchFamily="34" charset="0"/>
                <a:cs typeface="Arial" panose="020B0604020202020204" pitchFamily="34" charset="0"/>
              </a:rPr>
              <a:t>now </a:t>
            </a:r>
            <a:r>
              <a:rPr lang="en-US" sz="2400" i="1" dirty="0">
                <a:solidFill>
                  <a:schemeClr val="tx1"/>
                </a:solidFill>
                <a:highlight>
                  <a:srgbClr val="FF0000"/>
                </a:highlight>
                <a:latin typeface="Arial" panose="020B0604020202020204" pitchFamily="34" charset="0"/>
                <a:cs typeface="Arial" panose="020B0604020202020204" pitchFamily="34" charset="0"/>
              </a:rPr>
              <a:t>you are</a:t>
            </a:r>
            <a:r>
              <a:rPr lang="en-US" sz="2400" dirty="0">
                <a:solidFill>
                  <a:schemeClr val="tx1"/>
                </a:solidFill>
                <a:highlight>
                  <a:srgbClr val="FF0000"/>
                </a:highlight>
                <a:latin typeface="Arial" panose="020B0604020202020204" pitchFamily="34" charset="0"/>
                <a:cs typeface="Arial" panose="020B0604020202020204" pitchFamily="34" charset="0"/>
              </a:rPr>
              <a:t> light in the Lord</a:t>
            </a:r>
            <a:r>
              <a:rPr lang="en-US" sz="2400" dirty="0">
                <a:solidFill>
                  <a:schemeClr val="tx1"/>
                </a:solidFill>
                <a:latin typeface="Arial" panose="020B0604020202020204" pitchFamily="34" charset="0"/>
                <a:cs typeface="Arial" panose="020B0604020202020204" pitchFamily="34" charset="0"/>
              </a:rPr>
              <a:t>. Walk as children of light</a:t>
            </a:r>
          </a:p>
          <a:p>
            <a:endParaRPr lang="en-US" sz="2400" dirty="0">
              <a:solidFill>
                <a:schemeClr val="tx1"/>
              </a:solidFill>
              <a:latin typeface="Arial" panose="020B0604020202020204" pitchFamily="34" charset="0"/>
              <a:cs typeface="Arial" panose="020B0604020202020204" pitchFamily="34" charset="0"/>
            </a:endParaRPr>
          </a:p>
          <a:p>
            <a:r>
              <a:rPr lang="en-US" sz="2400" dirty="0">
                <a:solidFill>
                  <a:schemeClr val="tx1"/>
                </a:solidFill>
                <a:latin typeface="Arial" panose="020B0604020202020204" pitchFamily="34" charset="0"/>
                <a:cs typeface="Arial" panose="020B0604020202020204" pitchFamily="34" charset="0"/>
              </a:rPr>
              <a:t> </a:t>
            </a:r>
            <a:r>
              <a:rPr lang="en-US" sz="2400" baseline="30000" dirty="0">
                <a:solidFill>
                  <a:schemeClr val="tx1"/>
                </a:solidFill>
                <a:latin typeface="Arial" panose="020B0604020202020204" pitchFamily="34" charset="0"/>
                <a:cs typeface="Arial" panose="020B0604020202020204" pitchFamily="34" charset="0"/>
              </a:rPr>
              <a:t>9 </a:t>
            </a:r>
            <a:r>
              <a:rPr lang="en-US" sz="2400" dirty="0">
                <a:solidFill>
                  <a:schemeClr val="tx1"/>
                </a:solidFill>
                <a:latin typeface="Arial" panose="020B0604020202020204" pitchFamily="34" charset="0"/>
                <a:cs typeface="Arial" panose="020B0604020202020204" pitchFamily="34" charset="0"/>
              </a:rPr>
              <a:t>(for the fruit of the Spirit </a:t>
            </a:r>
            <a:r>
              <a:rPr lang="en-US" sz="2400" i="1" dirty="0">
                <a:solidFill>
                  <a:schemeClr val="tx1"/>
                </a:solidFill>
                <a:latin typeface="Arial" panose="020B0604020202020204" pitchFamily="34" charset="0"/>
                <a:cs typeface="Arial" panose="020B0604020202020204" pitchFamily="34" charset="0"/>
              </a:rPr>
              <a:t>is</a:t>
            </a:r>
            <a:r>
              <a:rPr lang="en-US" sz="2400" dirty="0">
                <a:solidFill>
                  <a:schemeClr val="tx1"/>
                </a:solidFill>
                <a:latin typeface="Arial" panose="020B0604020202020204" pitchFamily="34" charset="0"/>
                <a:cs typeface="Arial" panose="020B0604020202020204" pitchFamily="34" charset="0"/>
              </a:rPr>
              <a:t> in all goodness, righteousness, and truth), </a:t>
            </a:r>
          </a:p>
          <a:p>
            <a:endParaRPr lang="en-US" sz="2400" baseline="30000" dirty="0">
              <a:solidFill>
                <a:schemeClr val="tx1"/>
              </a:solidFill>
              <a:latin typeface="Arial" panose="020B0604020202020204" pitchFamily="34" charset="0"/>
              <a:cs typeface="Arial" panose="020B0604020202020204" pitchFamily="34" charset="0"/>
            </a:endParaRPr>
          </a:p>
          <a:p>
            <a:r>
              <a:rPr lang="en-US" sz="2400" baseline="30000" dirty="0">
                <a:solidFill>
                  <a:schemeClr val="tx1"/>
                </a:solidFill>
                <a:latin typeface="Arial" panose="020B0604020202020204" pitchFamily="34" charset="0"/>
                <a:cs typeface="Arial" panose="020B0604020202020204" pitchFamily="34" charset="0"/>
              </a:rPr>
              <a:t>10 </a:t>
            </a:r>
            <a:r>
              <a:rPr lang="en-US" sz="2400" dirty="0">
                <a:solidFill>
                  <a:schemeClr val="tx1"/>
                </a:solidFill>
                <a:latin typeface="Arial" panose="020B0604020202020204" pitchFamily="34" charset="0"/>
                <a:cs typeface="Arial" panose="020B0604020202020204" pitchFamily="34" charset="0"/>
              </a:rPr>
              <a:t>finding out what is acceptable to the Lord.</a:t>
            </a: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6" name="Picture 5" descr="A picture containing diagram&#10;&#10;Description automatically generated">
            <a:extLst>
              <a:ext uri="{FF2B5EF4-FFF2-40B4-BE49-F238E27FC236}">
                <a16:creationId xmlns:a16="http://schemas.microsoft.com/office/drawing/2014/main" id="{224F7C54-2BEF-4BE6-96CE-59C231FA66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79" y="2059198"/>
            <a:ext cx="5081401" cy="3891598"/>
          </a:xfrm>
          <a:prstGeom prst="rect">
            <a:avLst/>
          </a:prstGeom>
        </p:spPr>
      </p:pic>
    </p:spTree>
    <p:extLst>
      <p:ext uri="{BB962C8B-B14F-4D97-AF65-F5344CB8AC3E}">
        <p14:creationId xmlns:p14="http://schemas.microsoft.com/office/powerpoint/2010/main" val="3205708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We are Light (Eph 5:8-14)</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85000" lnSpcReduction="10000"/>
          </a:bodyPr>
          <a:lstStyle/>
          <a:p>
            <a:r>
              <a:rPr lang="en-US" sz="2400" dirty="0">
                <a:solidFill>
                  <a:schemeClr val="tx1"/>
                </a:solidFill>
                <a:latin typeface="Arial" panose="020B0604020202020204" pitchFamily="34" charset="0"/>
                <a:cs typeface="Arial" panose="020B0604020202020204" pitchFamily="34" charset="0"/>
              </a:rPr>
              <a:t> ” </a:t>
            </a:r>
            <a:r>
              <a:rPr lang="en-US" sz="2400" baseline="30000" dirty="0">
                <a:solidFill>
                  <a:schemeClr val="tx1"/>
                </a:solidFill>
                <a:latin typeface="Arial" panose="020B0604020202020204" pitchFamily="34" charset="0"/>
                <a:cs typeface="Arial" panose="020B0604020202020204" pitchFamily="34" charset="0"/>
              </a:rPr>
              <a:t>8 </a:t>
            </a:r>
            <a:r>
              <a:rPr lang="en-US" sz="2400" dirty="0">
                <a:solidFill>
                  <a:schemeClr val="tx1"/>
                </a:solidFill>
                <a:latin typeface="Arial" panose="020B0604020202020204" pitchFamily="34" charset="0"/>
                <a:cs typeface="Arial" panose="020B0604020202020204" pitchFamily="34" charset="0"/>
              </a:rPr>
              <a:t>For you were once darkness, but now </a:t>
            </a:r>
            <a:r>
              <a:rPr lang="en-US" sz="2400" i="1" dirty="0">
                <a:solidFill>
                  <a:schemeClr val="tx1"/>
                </a:solidFill>
                <a:latin typeface="Arial" panose="020B0604020202020204" pitchFamily="34" charset="0"/>
                <a:cs typeface="Arial" panose="020B0604020202020204" pitchFamily="34" charset="0"/>
              </a:rPr>
              <a:t>you are</a:t>
            </a:r>
            <a:r>
              <a:rPr lang="en-US" sz="2400" dirty="0">
                <a:solidFill>
                  <a:schemeClr val="tx1"/>
                </a:solidFill>
                <a:latin typeface="Arial" panose="020B0604020202020204" pitchFamily="34" charset="0"/>
                <a:cs typeface="Arial" panose="020B0604020202020204" pitchFamily="34" charset="0"/>
              </a:rPr>
              <a:t> light in the Lord. </a:t>
            </a:r>
            <a:r>
              <a:rPr lang="en-US" sz="2400" dirty="0">
                <a:solidFill>
                  <a:schemeClr val="tx1"/>
                </a:solidFill>
                <a:highlight>
                  <a:srgbClr val="FF0000"/>
                </a:highlight>
                <a:latin typeface="Arial" panose="020B0604020202020204" pitchFamily="34" charset="0"/>
                <a:cs typeface="Arial" panose="020B0604020202020204" pitchFamily="34" charset="0"/>
              </a:rPr>
              <a:t>Walk as children of light</a:t>
            </a:r>
          </a:p>
          <a:p>
            <a:endParaRPr lang="en-US" sz="2400" dirty="0">
              <a:solidFill>
                <a:schemeClr val="tx1"/>
              </a:solidFill>
              <a:latin typeface="Arial" panose="020B0604020202020204" pitchFamily="34" charset="0"/>
              <a:cs typeface="Arial" panose="020B0604020202020204" pitchFamily="34" charset="0"/>
            </a:endParaRPr>
          </a:p>
          <a:p>
            <a:r>
              <a:rPr lang="en-US" sz="2400" dirty="0">
                <a:solidFill>
                  <a:schemeClr val="tx1"/>
                </a:solidFill>
                <a:latin typeface="Arial" panose="020B0604020202020204" pitchFamily="34" charset="0"/>
                <a:cs typeface="Arial" panose="020B0604020202020204" pitchFamily="34" charset="0"/>
              </a:rPr>
              <a:t> </a:t>
            </a:r>
            <a:r>
              <a:rPr lang="en-US" sz="2400" baseline="30000" dirty="0">
                <a:solidFill>
                  <a:schemeClr val="tx1"/>
                </a:solidFill>
                <a:latin typeface="Arial" panose="020B0604020202020204" pitchFamily="34" charset="0"/>
                <a:cs typeface="Arial" panose="020B0604020202020204" pitchFamily="34" charset="0"/>
              </a:rPr>
              <a:t>9 </a:t>
            </a:r>
            <a:r>
              <a:rPr lang="en-US" sz="2400" dirty="0">
                <a:solidFill>
                  <a:schemeClr val="tx1"/>
                </a:solidFill>
                <a:latin typeface="Arial" panose="020B0604020202020204" pitchFamily="34" charset="0"/>
                <a:cs typeface="Arial" panose="020B0604020202020204" pitchFamily="34" charset="0"/>
              </a:rPr>
              <a:t>(for the fruit of the Spirit </a:t>
            </a:r>
            <a:r>
              <a:rPr lang="en-US" sz="2400" i="1" dirty="0">
                <a:solidFill>
                  <a:schemeClr val="tx1"/>
                </a:solidFill>
                <a:latin typeface="Arial" panose="020B0604020202020204" pitchFamily="34" charset="0"/>
                <a:cs typeface="Arial" panose="020B0604020202020204" pitchFamily="34" charset="0"/>
              </a:rPr>
              <a:t>is</a:t>
            </a:r>
            <a:r>
              <a:rPr lang="en-US" sz="2400" dirty="0">
                <a:solidFill>
                  <a:schemeClr val="tx1"/>
                </a:solidFill>
                <a:latin typeface="Arial" panose="020B0604020202020204" pitchFamily="34" charset="0"/>
                <a:cs typeface="Arial" panose="020B0604020202020204" pitchFamily="34" charset="0"/>
              </a:rPr>
              <a:t> in all goodness, righteousness, and truth), </a:t>
            </a:r>
          </a:p>
          <a:p>
            <a:endParaRPr lang="en-US" sz="2400" baseline="30000" dirty="0">
              <a:solidFill>
                <a:schemeClr val="tx1"/>
              </a:solidFill>
              <a:latin typeface="Arial" panose="020B0604020202020204" pitchFamily="34" charset="0"/>
              <a:cs typeface="Arial" panose="020B0604020202020204" pitchFamily="34" charset="0"/>
            </a:endParaRPr>
          </a:p>
          <a:p>
            <a:r>
              <a:rPr lang="en-US" sz="2400" baseline="30000" dirty="0">
                <a:solidFill>
                  <a:schemeClr val="tx1"/>
                </a:solidFill>
                <a:latin typeface="Arial" panose="020B0604020202020204" pitchFamily="34" charset="0"/>
                <a:cs typeface="Arial" panose="020B0604020202020204" pitchFamily="34" charset="0"/>
              </a:rPr>
              <a:t>10 </a:t>
            </a:r>
            <a:r>
              <a:rPr lang="en-US" sz="2400" dirty="0">
                <a:solidFill>
                  <a:schemeClr val="tx1"/>
                </a:solidFill>
                <a:latin typeface="Arial" panose="020B0604020202020204" pitchFamily="34" charset="0"/>
                <a:cs typeface="Arial" panose="020B0604020202020204" pitchFamily="34" charset="0"/>
              </a:rPr>
              <a:t>finding out what is acceptable to the Lord.</a:t>
            </a: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6" name="Picture 5" descr="A picture containing diagram&#10;&#10;Description automatically generated">
            <a:extLst>
              <a:ext uri="{FF2B5EF4-FFF2-40B4-BE49-F238E27FC236}">
                <a16:creationId xmlns:a16="http://schemas.microsoft.com/office/drawing/2014/main" id="{224F7C54-2BEF-4BE6-96CE-59C231FA66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79" y="2059198"/>
            <a:ext cx="5081401" cy="3891598"/>
          </a:xfrm>
          <a:prstGeom prst="rect">
            <a:avLst/>
          </a:prstGeom>
        </p:spPr>
      </p:pic>
    </p:spTree>
    <p:extLst>
      <p:ext uri="{BB962C8B-B14F-4D97-AF65-F5344CB8AC3E}">
        <p14:creationId xmlns:p14="http://schemas.microsoft.com/office/powerpoint/2010/main" val="1679500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We are Light (Eph 5:8-14)</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85000" lnSpcReduction="10000"/>
          </a:bodyPr>
          <a:lstStyle/>
          <a:p>
            <a:r>
              <a:rPr lang="en-US" sz="2400" dirty="0">
                <a:solidFill>
                  <a:schemeClr val="tx1"/>
                </a:solidFill>
                <a:latin typeface="Arial" panose="020B0604020202020204" pitchFamily="34" charset="0"/>
                <a:cs typeface="Arial" panose="020B0604020202020204" pitchFamily="34" charset="0"/>
              </a:rPr>
              <a:t> ” </a:t>
            </a:r>
            <a:r>
              <a:rPr lang="en-US" sz="2400" baseline="30000" dirty="0">
                <a:solidFill>
                  <a:schemeClr val="tx1"/>
                </a:solidFill>
                <a:latin typeface="Arial" panose="020B0604020202020204" pitchFamily="34" charset="0"/>
                <a:cs typeface="Arial" panose="020B0604020202020204" pitchFamily="34" charset="0"/>
              </a:rPr>
              <a:t>8 </a:t>
            </a:r>
            <a:r>
              <a:rPr lang="en-US" sz="2400" dirty="0">
                <a:solidFill>
                  <a:schemeClr val="tx1"/>
                </a:solidFill>
                <a:latin typeface="Arial" panose="020B0604020202020204" pitchFamily="34" charset="0"/>
                <a:cs typeface="Arial" panose="020B0604020202020204" pitchFamily="34" charset="0"/>
              </a:rPr>
              <a:t>For you were once darkness, but now </a:t>
            </a:r>
            <a:r>
              <a:rPr lang="en-US" sz="2400" i="1" dirty="0">
                <a:solidFill>
                  <a:schemeClr val="tx1"/>
                </a:solidFill>
                <a:latin typeface="Arial" panose="020B0604020202020204" pitchFamily="34" charset="0"/>
                <a:cs typeface="Arial" panose="020B0604020202020204" pitchFamily="34" charset="0"/>
              </a:rPr>
              <a:t>you are</a:t>
            </a:r>
            <a:r>
              <a:rPr lang="en-US" sz="2400" dirty="0">
                <a:solidFill>
                  <a:schemeClr val="tx1"/>
                </a:solidFill>
                <a:latin typeface="Arial" panose="020B0604020202020204" pitchFamily="34" charset="0"/>
                <a:cs typeface="Arial" panose="020B0604020202020204" pitchFamily="34" charset="0"/>
              </a:rPr>
              <a:t> light in the Lord. Walk as children of light</a:t>
            </a:r>
          </a:p>
          <a:p>
            <a:endParaRPr lang="en-US" sz="2400" dirty="0">
              <a:solidFill>
                <a:schemeClr val="tx1"/>
              </a:solidFill>
              <a:latin typeface="Arial" panose="020B0604020202020204" pitchFamily="34" charset="0"/>
              <a:cs typeface="Arial" panose="020B0604020202020204" pitchFamily="34" charset="0"/>
            </a:endParaRPr>
          </a:p>
          <a:p>
            <a:r>
              <a:rPr lang="en-US" sz="2400" dirty="0">
                <a:solidFill>
                  <a:schemeClr val="tx1"/>
                </a:solidFill>
                <a:latin typeface="Arial" panose="020B0604020202020204" pitchFamily="34" charset="0"/>
                <a:cs typeface="Arial" panose="020B0604020202020204" pitchFamily="34" charset="0"/>
              </a:rPr>
              <a:t> </a:t>
            </a:r>
            <a:r>
              <a:rPr lang="en-US" sz="2400" baseline="30000" dirty="0">
                <a:solidFill>
                  <a:schemeClr val="tx1"/>
                </a:solidFill>
                <a:latin typeface="Arial" panose="020B0604020202020204" pitchFamily="34" charset="0"/>
                <a:cs typeface="Arial" panose="020B0604020202020204" pitchFamily="34" charset="0"/>
              </a:rPr>
              <a:t>9 </a:t>
            </a:r>
            <a:r>
              <a:rPr lang="en-US" sz="2400" dirty="0">
                <a:solidFill>
                  <a:schemeClr val="tx1"/>
                </a:solidFill>
                <a:latin typeface="Arial" panose="020B0604020202020204" pitchFamily="34" charset="0"/>
                <a:cs typeface="Arial" panose="020B0604020202020204" pitchFamily="34" charset="0"/>
              </a:rPr>
              <a:t>(</a:t>
            </a:r>
            <a:r>
              <a:rPr lang="en-US" sz="2400" dirty="0">
                <a:solidFill>
                  <a:schemeClr val="tx1"/>
                </a:solidFill>
                <a:highlight>
                  <a:srgbClr val="FF0000"/>
                </a:highlight>
                <a:latin typeface="Arial" panose="020B0604020202020204" pitchFamily="34" charset="0"/>
                <a:cs typeface="Arial" panose="020B0604020202020204" pitchFamily="34" charset="0"/>
              </a:rPr>
              <a:t>for the fruit of the Spirit </a:t>
            </a:r>
            <a:r>
              <a:rPr lang="en-US" sz="2400" i="1" dirty="0">
                <a:solidFill>
                  <a:schemeClr val="tx1"/>
                </a:solidFill>
                <a:highlight>
                  <a:srgbClr val="FF0000"/>
                </a:highlight>
                <a:latin typeface="Arial" panose="020B0604020202020204" pitchFamily="34" charset="0"/>
                <a:cs typeface="Arial" panose="020B0604020202020204" pitchFamily="34" charset="0"/>
              </a:rPr>
              <a:t>is</a:t>
            </a:r>
            <a:r>
              <a:rPr lang="en-US" sz="2400" dirty="0">
                <a:solidFill>
                  <a:schemeClr val="tx1"/>
                </a:solidFill>
                <a:highlight>
                  <a:srgbClr val="FF0000"/>
                </a:highlight>
                <a:latin typeface="Arial" panose="020B0604020202020204" pitchFamily="34" charset="0"/>
                <a:cs typeface="Arial" panose="020B0604020202020204" pitchFamily="34" charset="0"/>
              </a:rPr>
              <a:t> in all goodness</a:t>
            </a:r>
            <a:r>
              <a:rPr lang="en-US" sz="2400" dirty="0">
                <a:solidFill>
                  <a:schemeClr val="tx1"/>
                </a:solidFill>
                <a:latin typeface="Arial" panose="020B0604020202020204" pitchFamily="34" charset="0"/>
                <a:cs typeface="Arial" panose="020B0604020202020204" pitchFamily="34" charset="0"/>
              </a:rPr>
              <a:t>, righteousness, and truth), </a:t>
            </a:r>
          </a:p>
          <a:p>
            <a:endParaRPr lang="en-US" sz="2400" baseline="30000" dirty="0">
              <a:solidFill>
                <a:schemeClr val="tx1"/>
              </a:solidFill>
              <a:latin typeface="Arial" panose="020B0604020202020204" pitchFamily="34" charset="0"/>
              <a:cs typeface="Arial" panose="020B0604020202020204" pitchFamily="34" charset="0"/>
            </a:endParaRPr>
          </a:p>
          <a:p>
            <a:r>
              <a:rPr lang="en-US" sz="2400" baseline="30000" dirty="0">
                <a:solidFill>
                  <a:schemeClr val="tx1"/>
                </a:solidFill>
                <a:latin typeface="Arial" panose="020B0604020202020204" pitchFamily="34" charset="0"/>
                <a:cs typeface="Arial" panose="020B0604020202020204" pitchFamily="34" charset="0"/>
              </a:rPr>
              <a:t>10 </a:t>
            </a:r>
            <a:r>
              <a:rPr lang="en-US" sz="2400" dirty="0">
                <a:solidFill>
                  <a:schemeClr val="tx1"/>
                </a:solidFill>
                <a:latin typeface="Arial" panose="020B0604020202020204" pitchFamily="34" charset="0"/>
                <a:cs typeface="Arial" panose="020B0604020202020204" pitchFamily="34" charset="0"/>
              </a:rPr>
              <a:t>finding out what is acceptable to the Lord.</a:t>
            </a: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6" name="Picture 5" descr="A picture containing diagram&#10;&#10;Description automatically generated">
            <a:extLst>
              <a:ext uri="{FF2B5EF4-FFF2-40B4-BE49-F238E27FC236}">
                <a16:creationId xmlns:a16="http://schemas.microsoft.com/office/drawing/2014/main" id="{224F7C54-2BEF-4BE6-96CE-59C231FA66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79" y="2059198"/>
            <a:ext cx="5081401" cy="3891598"/>
          </a:xfrm>
          <a:prstGeom prst="rect">
            <a:avLst/>
          </a:prstGeom>
        </p:spPr>
      </p:pic>
    </p:spTree>
    <p:extLst>
      <p:ext uri="{BB962C8B-B14F-4D97-AF65-F5344CB8AC3E}">
        <p14:creationId xmlns:p14="http://schemas.microsoft.com/office/powerpoint/2010/main" val="712373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We are Light (Eph 5:8-14)</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85000" lnSpcReduction="10000"/>
          </a:bodyPr>
          <a:lstStyle/>
          <a:p>
            <a:r>
              <a:rPr lang="en-US" sz="2400" dirty="0">
                <a:solidFill>
                  <a:schemeClr val="tx1"/>
                </a:solidFill>
                <a:latin typeface="Arial" panose="020B0604020202020204" pitchFamily="34" charset="0"/>
                <a:cs typeface="Arial" panose="020B0604020202020204" pitchFamily="34" charset="0"/>
              </a:rPr>
              <a:t> ” </a:t>
            </a:r>
            <a:r>
              <a:rPr lang="en-US" sz="2400" baseline="30000" dirty="0">
                <a:solidFill>
                  <a:schemeClr val="tx1"/>
                </a:solidFill>
                <a:latin typeface="Arial" panose="020B0604020202020204" pitchFamily="34" charset="0"/>
                <a:cs typeface="Arial" panose="020B0604020202020204" pitchFamily="34" charset="0"/>
              </a:rPr>
              <a:t>8 </a:t>
            </a:r>
            <a:r>
              <a:rPr lang="en-US" sz="2400" dirty="0">
                <a:solidFill>
                  <a:schemeClr val="tx1"/>
                </a:solidFill>
                <a:latin typeface="Arial" panose="020B0604020202020204" pitchFamily="34" charset="0"/>
                <a:cs typeface="Arial" panose="020B0604020202020204" pitchFamily="34" charset="0"/>
              </a:rPr>
              <a:t>For you were once darkness, but now </a:t>
            </a:r>
            <a:r>
              <a:rPr lang="en-US" sz="2400" i="1" dirty="0">
                <a:solidFill>
                  <a:schemeClr val="tx1"/>
                </a:solidFill>
                <a:latin typeface="Arial" panose="020B0604020202020204" pitchFamily="34" charset="0"/>
                <a:cs typeface="Arial" panose="020B0604020202020204" pitchFamily="34" charset="0"/>
              </a:rPr>
              <a:t>you are</a:t>
            </a:r>
            <a:r>
              <a:rPr lang="en-US" sz="2400" dirty="0">
                <a:solidFill>
                  <a:schemeClr val="tx1"/>
                </a:solidFill>
                <a:latin typeface="Arial" panose="020B0604020202020204" pitchFamily="34" charset="0"/>
                <a:cs typeface="Arial" panose="020B0604020202020204" pitchFamily="34" charset="0"/>
              </a:rPr>
              <a:t> light in the Lord. Walk as children of light</a:t>
            </a:r>
          </a:p>
          <a:p>
            <a:endParaRPr lang="en-US" sz="2400" dirty="0">
              <a:solidFill>
                <a:schemeClr val="tx1"/>
              </a:solidFill>
              <a:latin typeface="Arial" panose="020B0604020202020204" pitchFamily="34" charset="0"/>
              <a:cs typeface="Arial" panose="020B0604020202020204" pitchFamily="34" charset="0"/>
            </a:endParaRPr>
          </a:p>
          <a:p>
            <a:r>
              <a:rPr lang="en-US" sz="2400" dirty="0">
                <a:solidFill>
                  <a:schemeClr val="tx1"/>
                </a:solidFill>
                <a:latin typeface="Arial" panose="020B0604020202020204" pitchFamily="34" charset="0"/>
                <a:cs typeface="Arial" panose="020B0604020202020204" pitchFamily="34" charset="0"/>
              </a:rPr>
              <a:t> </a:t>
            </a:r>
            <a:r>
              <a:rPr lang="en-US" sz="2400" baseline="30000" dirty="0">
                <a:solidFill>
                  <a:schemeClr val="tx1"/>
                </a:solidFill>
                <a:latin typeface="Arial" panose="020B0604020202020204" pitchFamily="34" charset="0"/>
                <a:cs typeface="Arial" panose="020B0604020202020204" pitchFamily="34" charset="0"/>
              </a:rPr>
              <a:t>9 </a:t>
            </a:r>
            <a:r>
              <a:rPr lang="en-US" sz="2400" dirty="0">
                <a:solidFill>
                  <a:schemeClr val="tx1"/>
                </a:solidFill>
                <a:latin typeface="Arial" panose="020B0604020202020204" pitchFamily="34" charset="0"/>
                <a:cs typeface="Arial" panose="020B0604020202020204" pitchFamily="34" charset="0"/>
              </a:rPr>
              <a:t>(for the fruit of the Spirit </a:t>
            </a:r>
            <a:r>
              <a:rPr lang="en-US" sz="2400" i="1" dirty="0">
                <a:solidFill>
                  <a:schemeClr val="tx1"/>
                </a:solidFill>
                <a:latin typeface="Arial" panose="020B0604020202020204" pitchFamily="34" charset="0"/>
                <a:cs typeface="Arial" panose="020B0604020202020204" pitchFamily="34" charset="0"/>
              </a:rPr>
              <a:t>is</a:t>
            </a:r>
            <a:r>
              <a:rPr lang="en-US" sz="2400" dirty="0">
                <a:solidFill>
                  <a:schemeClr val="tx1"/>
                </a:solidFill>
                <a:latin typeface="Arial" panose="020B0604020202020204" pitchFamily="34" charset="0"/>
                <a:cs typeface="Arial" panose="020B0604020202020204" pitchFamily="34" charset="0"/>
              </a:rPr>
              <a:t> in all goodness, </a:t>
            </a:r>
            <a:r>
              <a:rPr lang="en-US" sz="2400" dirty="0">
                <a:solidFill>
                  <a:schemeClr val="tx1"/>
                </a:solidFill>
                <a:highlight>
                  <a:srgbClr val="FF0000"/>
                </a:highlight>
                <a:latin typeface="Arial" panose="020B0604020202020204" pitchFamily="34" charset="0"/>
                <a:cs typeface="Arial" panose="020B0604020202020204" pitchFamily="34" charset="0"/>
              </a:rPr>
              <a:t>righteousness</a:t>
            </a:r>
            <a:r>
              <a:rPr lang="en-US" sz="2400" dirty="0">
                <a:solidFill>
                  <a:schemeClr val="tx1"/>
                </a:solidFill>
                <a:latin typeface="Arial" panose="020B0604020202020204" pitchFamily="34" charset="0"/>
                <a:cs typeface="Arial" panose="020B0604020202020204" pitchFamily="34" charset="0"/>
              </a:rPr>
              <a:t>, and truth), </a:t>
            </a:r>
          </a:p>
          <a:p>
            <a:endParaRPr lang="en-US" sz="2400" baseline="30000" dirty="0">
              <a:solidFill>
                <a:schemeClr val="tx1"/>
              </a:solidFill>
              <a:latin typeface="Arial" panose="020B0604020202020204" pitchFamily="34" charset="0"/>
              <a:cs typeface="Arial" panose="020B0604020202020204" pitchFamily="34" charset="0"/>
            </a:endParaRPr>
          </a:p>
          <a:p>
            <a:r>
              <a:rPr lang="en-US" sz="2400" baseline="30000" dirty="0">
                <a:solidFill>
                  <a:schemeClr val="tx1"/>
                </a:solidFill>
                <a:latin typeface="Arial" panose="020B0604020202020204" pitchFamily="34" charset="0"/>
                <a:cs typeface="Arial" panose="020B0604020202020204" pitchFamily="34" charset="0"/>
              </a:rPr>
              <a:t>10 </a:t>
            </a:r>
            <a:r>
              <a:rPr lang="en-US" sz="2400" dirty="0">
                <a:solidFill>
                  <a:schemeClr val="tx1"/>
                </a:solidFill>
                <a:latin typeface="Arial" panose="020B0604020202020204" pitchFamily="34" charset="0"/>
                <a:cs typeface="Arial" panose="020B0604020202020204" pitchFamily="34" charset="0"/>
              </a:rPr>
              <a:t>finding out what is acceptable to the Lord.</a:t>
            </a: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6" name="Picture 5" descr="A picture containing diagram&#10;&#10;Description automatically generated">
            <a:extLst>
              <a:ext uri="{FF2B5EF4-FFF2-40B4-BE49-F238E27FC236}">
                <a16:creationId xmlns:a16="http://schemas.microsoft.com/office/drawing/2014/main" id="{224F7C54-2BEF-4BE6-96CE-59C231FA66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79" y="2059198"/>
            <a:ext cx="5081401" cy="3891598"/>
          </a:xfrm>
          <a:prstGeom prst="rect">
            <a:avLst/>
          </a:prstGeom>
        </p:spPr>
      </p:pic>
    </p:spTree>
    <p:extLst>
      <p:ext uri="{BB962C8B-B14F-4D97-AF65-F5344CB8AC3E}">
        <p14:creationId xmlns:p14="http://schemas.microsoft.com/office/powerpoint/2010/main" val="3575169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We are Light (Eph 5:8-14)</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85000" lnSpcReduction="10000"/>
          </a:bodyPr>
          <a:lstStyle/>
          <a:p>
            <a:r>
              <a:rPr lang="en-US" sz="2400" dirty="0">
                <a:solidFill>
                  <a:schemeClr val="tx1"/>
                </a:solidFill>
                <a:latin typeface="Arial" panose="020B0604020202020204" pitchFamily="34" charset="0"/>
                <a:cs typeface="Arial" panose="020B0604020202020204" pitchFamily="34" charset="0"/>
              </a:rPr>
              <a:t> ” </a:t>
            </a:r>
            <a:r>
              <a:rPr lang="en-US" sz="2400" baseline="30000" dirty="0">
                <a:solidFill>
                  <a:schemeClr val="tx1"/>
                </a:solidFill>
                <a:latin typeface="Arial" panose="020B0604020202020204" pitchFamily="34" charset="0"/>
                <a:cs typeface="Arial" panose="020B0604020202020204" pitchFamily="34" charset="0"/>
              </a:rPr>
              <a:t>8 </a:t>
            </a:r>
            <a:r>
              <a:rPr lang="en-US" sz="2400" dirty="0">
                <a:solidFill>
                  <a:schemeClr val="tx1"/>
                </a:solidFill>
                <a:latin typeface="Arial" panose="020B0604020202020204" pitchFamily="34" charset="0"/>
                <a:cs typeface="Arial" panose="020B0604020202020204" pitchFamily="34" charset="0"/>
              </a:rPr>
              <a:t>For you were once darkness, but now </a:t>
            </a:r>
            <a:r>
              <a:rPr lang="en-US" sz="2400" i="1" dirty="0">
                <a:solidFill>
                  <a:schemeClr val="tx1"/>
                </a:solidFill>
                <a:latin typeface="Arial" panose="020B0604020202020204" pitchFamily="34" charset="0"/>
                <a:cs typeface="Arial" panose="020B0604020202020204" pitchFamily="34" charset="0"/>
              </a:rPr>
              <a:t>you are</a:t>
            </a:r>
            <a:r>
              <a:rPr lang="en-US" sz="2400" dirty="0">
                <a:solidFill>
                  <a:schemeClr val="tx1"/>
                </a:solidFill>
                <a:latin typeface="Arial" panose="020B0604020202020204" pitchFamily="34" charset="0"/>
                <a:cs typeface="Arial" panose="020B0604020202020204" pitchFamily="34" charset="0"/>
              </a:rPr>
              <a:t> light in the Lord. Walk as children of light</a:t>
            </a:r>
          </a:p>
          <a:p>
            <a:endParaRPr lang="en-US" sz="2400" dirty="0">
              <a:solidFill>
                <a:schemeClr val="tx1"/>
              </a:solidFill>
              <a:latin typeface="Arial" panose="020B0604020202020204" pitchFamily="34" charset="0"/>
              <a:cs typeface="Arial" panose="020B0604020202020204" pitchFamily="34" charset="0"/>
            </a:endParaRPr>
          </a:p>
          <a:p>
            <a:r>
              <a:rPr lang="en-US" sz="2400" dirty="0">
                <a:solidFill>
                  <a:schemeClr val="tx1"/>
                </a:solidFill>
                <a:latin typeface="Arial" panose="020B0604020202020204" pitchFamily="34" charset="0"/>
                <a:cs typeface="Arial" panose="020B0604020202020204" pitchFamily="34" charset="0"/>
              </a:rPr>
              <a:t> </a:t>
            </a:r>
            <a:r>
              <a:rPr lang="en-US" sz="2400" baseline="30000" dirty="0">
                <a:solidFill>
                  <a:schemeClr val="tx1"/>
                </a:solidFill>
                <a:latin typeface="Arial" panose="020B0604020202020204" pitchFamily="34" charset="0"/>
                <a:cs typeface="Arial" panose="020B0604020202020204" pitchFamily="34" charset="0"/>
              </a:rPr>
              <a:t>9 </a:t>
            </a:r>
            <a:r>
              <a:rPr lang="en-US" sz="2400" dirty="0">
                <a:solidFill>
                  <a:schemeClr val="tx1"/>
                </a:solidFill>
                <a:latin typeface="Arial" panose="020B0604020202020204" pitchFamily="34" charset="0"/>
                <a:cs typeface="Arial" panose="020B0604020202020204" pitchFamily="34" charset="0"/>
              </a:rPr>
              <a:t>(for the fruit of the Spirit </a:t>
            </a:r>
            <a:r>
              <a:rPr lang="en-US" sz="2400" i="1" dirty="0">
                <a:solidFill>
                  <a:schemeClr val="tx1"/>
                </a:solidFill>
                <a:latin typeface="Arial" panose="020B0604020202020204" pitchFamily="34" charset="0"/>
                <a:cs typeface="Arial" panose="020B0604020202020204" pitchFamily="34" charset="0"/>
              </a:rPr>
              <a:t>is</a:t>
            </a:r>
            <a:r>
              <a:rPr lang="en-US" sz="2400" dirty="0">
                <a:solidFill>
                  <a:schemeClr val="tx1"/>
                </a:solidFill>
                <a:latin typeface="Arial" panose="020B0604020202020204" pitchFamily="34" charset="0"/>
                <a:cs typeface="Arial" panose="020B0604020202020204" pitchFamily="34" charset="0"/>
              </a:rPr>
              <a:t> in all goodness, righteousness, and </a:t>
            </a:r>
            <a:r>
              <a:rPr lang="en-US" sz="2400" dirty="0">
                <a:solidFill>
                  <a:schemeClr val="tx1"/>
                </a:solidFill>
                <a:highlight>
                  <a:srgbClr val="FF0000"/>
                </a:highlight>
                <a:latin typeface="Arial" panose="020B0604020202020204" pitchFamily="34" charset="0"/>
                <a:cs typeface="Arial" panose="020B0604020202020204" pitchFamily="34" charset="0"/>
              </a:rPr>
              <a:t>truth</a:t>
            </a:r>
            <a:r>
              <a:rPr lang="en-US" sz="2400" dirty="0">
                <a:solidFill>
                  <a:schemeClr val="tx1"/>
                </a:solidFill>
                <a:latin typeface="Arial" panose="020B0604020202020204" pitchFamily="34" charset="0"/>
                <a:cs typeface="Arial" panose="020B0604020202020204" pitchFamily="34" charset="0"/>
              </a:rPr>
              <a:t>), </a:t>
            </a:r>
          </a:p>
          <a:p>
            <a:endParaRPr lang="en-US" sz="2400" baseline="30000" dirty="0">
              <a:solidFill>
                <a:schemeClr val="tx1"/>
              </a:solidFill>
              <a:latin typeface="Arial" panose="020B0604020202020204" pitchFamily="34" charset="0"/>
              <a:cs typeface="Arial" panose="020B0604020202020204" pitchFamily="34" charset="0"/>
            </a:endParaRPr>
          </a:p>
          <a:p>
            <a:r>
              <a:rPr lang="en-US" sz="2400" baseline="30000" dirty="0">
                <a:solidFill>
                  <a:schemeClr val="tx1"/>
                </a:solidFill>
                <a:latin typeface="Arial" panose="020B0604020202020204" pitchFamily="34" charset="0"/>
                <a:cs typeface="Arial" panose="020B0604020202020204" pitchFamily="34" charset="0"/>
              </a:rPr>
              <a:t>10 </a:t>
            </a:r>
            <a:r>
              <a:rPr lang="en-US" sz="2400" dirty="0">
                <a:solidFill>
                  <a:schemeClr val="tx1"/>
                </a:solidFill>
                <a:latin typeface="Arial" panose="020B0604020202020204" pitchFamily="34" charset="0"/>
                <a:cs typeface="Arial" panose="020B0604020202020204" pitchFamily="34" charset="0"/>
              </a:rPr>
              <a:t>finding out what is acceptable to the Lord.</a:t>
            </a: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6" name="Picture 5" descr="A picture containing diagram&#10;&#10;Description automatically generated">
            <a:extLst>
              <a:ext uri="{FF2B5EF4-FFF2-40B4-BE49-F238E27FC236}">
                <a16:creationId xmlns:a16="http://schemas.microsoft.com/office/drawing/2014/main" id="{224F7C54-2BEF-4BE6-96CE-59C231FA66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79" y="2059198"/>
            <a:ext cx="5081401" cy="3891598"/>
          </a:xfrm>
          <a:prstGeom prst="rect">
            <a:avLst/>
          </a:prstGeom>
        </p:spPr>
      </p:pic>
    </p:spTree>
    <p:extLst>
      <p:ext uri="{BB962C8B-B14F-4D97-AF65-F5344CB8AC3E}">
        <p14:creationId xmlns:p14="http://schemas.microsoft.com/office/powerpoint/2010/main" val="2070189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We are Light (Eph 5:8-14)</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85000" lnSpcReduction="10000"/>
          </a:bodyPr>
          <a:lstStyle/>
          <a:p>
            <a:r>
              <a:rPr lang="en-US" sz="2400" dirty="0">
                <a:solidFill>
                  <a:schemeClr val="tx1"/>
                </a:solidFill>
                <a:latin typeface="Arial" panose="020B0604020202020204" pitchFamily="34" charset="0"/>
                <a:cs typeface="Arial" panose="020B0604020202020204" pitchFamily="34" charset="0"/>
              </a:rPr>
              <a:t> ” </a:t>
            </a:r>
            <a:r>
              <a:rPr lang="en-US" sz="2400" baseline="30000" dirty="0">
                <a:solidFill>
                  <a:schemeClr val="tx1"/>
                </a:solidFill>
                <a:latin typeface="Arial" panose="020B0604020202020204" pitchFamily="34" charset="0"/>
                <a:cs typeface="Arial" panose="020B0604020202020204" pitchFamily="34" charset="0"/>
              </a:rPr>
              <a:t>8 </a:t>
            </a:r>
            <a:r>
              <a:rPr lang="en-US" sz="2400" dirty="0">
                <a:solidFill>
                  <a:schemeClr val="tx1"/>
                </a:solidFill>
                <a:latin typeface="Arial" panose="020B0604020202020204" pitchFamily="34" charset="0"/>
                <a:cs typeface="Arial" panose="020B0604020202020204" pitchFamily="34" charset="0"/>
              </a:rPr>
              <a:t>For you were once darkness, but now </a:t>
            </a:r>
            <a:r>
              <a:rPr lang="en-US" sz="2400" i="1" dirty="0">
                <a:solidFill>
                  <a:schemeClr val="tx1"/>
                </a:solidFill>
                <a:latin typeface="Arial" panose="020B0604020202020204" pitchFamily="34" charset="0"/>
                <a:cs typeface="Arial" panose="020B0604020202020204" pitchFamily="34" charset="0"/>
              </a:rPr>
              <a:t>you are</a:t>
            </a:r>
            <a:r>
              <a:rPr lang="en-US" sz="2400" dirty="0">
                <a:solidFill>
                  <a:schemeClr val="tx1"/>
                </a:solidFill>
                <a:latin typeface="Arial" panose="020B0604020202020204" pitchFamily="34" charset="0"/>
                <a:cs typeface="Arial" panose="020B0604020202020204" pitchFamily="34" charset="0"/>
              </a:rPr>
              <a:t> light in the Lord. Walk as children of light</a:t>
            </a:r>
          </a:p>
          <a:p>
            <a:endParaRPr lang="en-US" sz="2400" dirty="0">
              <a:solidFill>
                <a:schemeClr val="tx1"/>
              </a:solidFill>
              <a:latin typeface="Arial" panose="020B0604020202020204" pitchFamily="34" charset="0"/>
              <a:cs typeface="Arial" panose="020B0604020202020204" pitchFamily="34" charset="0"/>
            </a:endParaRPr>
          </a:p>
          <a:p>
            <a:r>
              <a:rPr lang="en-US" sz="2400" dirty="0">
                <a:solidFill>
                  <a:schemeClr val="tx1"/>
                </a:solidFill>
                <a:latin typeface="Arial" panose="020B0604020202020204" pitchFamily="34" charset="0"/>
                <a:cs typeface="Arial" panose="020B0604020202020204" pitchFamily="34" charset="0"/>
              </a:rPr>
              <a:t> </a:t>
            </a:r>
            <a:r>
              <a:rPr lang="en-US" sz="2400" baseline="30000" dirty="0">
                <a:solidFill>
                  <a:schemeClr val="tx1"/>
                </a:solidFill>
                <a:latin typeface="Arial" panose="020B0604020202020204" pitchFamily="34" charset="0"/>
                <a:cs typeface="Arial" panose="020B0604020202020204" pitchFamily="34" charset="0"/>
              </a:rPr>
              <a:t>9 </a:t>
            </a:r>
            <a:r>
              <a:rPr lang="en-US" sz="2400" dirty="0">
                <a:solidFill>
                  <a:schemeClr val="tx1"/>
                </a:solidFill>
                <a:latin typeface="Arial" panose="020B0604020202020204" pitchFamily="34" charset="0"/>
                <a:cs typeface="Arial" panose="020B0604020202020204" pitchFamily="34" charset="0"/>
              </a:rPr>
              <a:t>(for the fruit of the Spirit </a:t>
            </a:r>
            <a:r>
              <a:rPr lang="en-US" sz="2400" i="1" dirty="0">
                <a:solidFill>
                  <a:schemeClr val="tx1"/>
                </a:solidFill>
                <a:latin typeface="Arial" panose="020B0604020202020204" pitchFamily="34" charset="0"/>
                <a:cs typeface="Arial" panose="020B0604020202020204" pitchFamily="34" charset="0"/>
              </a:rPr>
              <a:t>is</a:t>
            </a:r>
            <a:r>
              <a:rPr lang="en-US" sz="2400" dirty="0">
                <a:solidFill>
                  <a:schemeClr val="tx1"/>
                </a:solidFill>
                <a:latin typeface="Arial" panose="020B0604020202020204" pitchFamily="34" charset="0"/>
                <a:cs typeface="Arial" panose="020B0604020202020204" pitchFamily="34" charset="0"/>
              </a:rPr>
              <a:t> in all goodness, righteousness, and truth), </a:t>
            </a:r>
          </a:p>
          <a:p>
            <a:endParaRPr lang="en-US" sz="2400" baseline="30000" dirty="0">
              <a:solidFill>
                <a:schemeClr val="tx1"/>
              </a:solidFill>
              <a:latin typeface="Arial" panose="020B0604020202020204" pitchFamily="34" charset="0"/>
              <a:cs typeface="Arial" panose="020B0604020202020204" pitchFamily="34" charset="0"/>
            </a:endParaRPr>
          </a:p>
          <a:p>
            <a:r>
              <a:rPr lang="en-US" sz="2400" baseline="30000" dirty="0">
                <a:solidFill>
                  <a:schemeClr val="tx1"/>
                </a:solidFill>
                <a:latin typeface="Arial" panose="020B0604020202020204" pitchFamily="34" charset="0"/>
                <a:cs typeface="Arial" panose="020B0604020202020204" pitchFamily="34" charset="0"/>
              </a:rPr>
              <a:t>10 </a:t>
            </a:r>
            <a:r>
              <a:rPr lang="en-US" sz="2400" dirty="0">
                <a:solidFill>
                  <a:schemeClr val="tx1"/>
                </a:solidFill>
                <a:highlight>
                  <a:srgbClr val="FF0000"/>
                </a:highlight>
                <a:latin typeface="Arial" panose="020B0604020202020204" pitchFamily="34" charset="0"/>
                <a:cs typeface="Arial" panose="020B0604020202020204" pitchFamily="34" charset="0"/>
              </a:rPr>
              <a:t>finding out what is acceptable to the Lord</a:t>
            </a:r>
            <a:r>
              <a:rPr lang="en-US" sz="2400" dirty="0">
                <a:solidFill>
                  <a:schemeClr val="tx1"/>
                </a:solidFill>
                <a:latin typeface="Arial" panose="020B0604020202020204" pitchFamily="34" charset="0"/>
                <a:cs typeface="Arial" panose="020B0604020202020204" pitchFamily="34" charset="0"/>
              </a:rPr>
              <a:t>.</a:t>
            </a: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6" name="Picture 5" descr="A picture containing diagram&#10;&#10;Description automatically generated">
            <a:extLst>
              <a:ext uri="{FF2B5EF4-FFF2-40B4-BE49-F238E27FC236}">
                <a16:creationId xmlns:a16="http://schemas.microsoft.com/office/drawing/2014/main" id="{224F7C54-2BEF-4BE6-96CE-59C231FA66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79" y="2059198"/>
            <a:ext cx="5081401" cy="3891598"/>
          </a:xfrm>
          <a:prstGeom prst="rect">
            <a:avLst/>
          </a:prstGeom>
        </p:spPr>
      </p:pic>
    </p:spTree>
    <p:extLst>
      <p:ext uri="{BB962C8B-B14F-4D97-AF65-F5344CB8AC3E}">
        <p14:creationId xmlns:p14="http://schemas.microsoft.com/office/powerpoint/2010/main" val="75102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We are Light (Eph 5:8-14)</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lnSpcReduction="10000"/>
          </a:bodyPr>
          <a:lstStyle/>
          <a:p>
            <a:r>
              <a:rPr lang="en-US" sz="2400" dirty="0">
                <a:solidFill>
                  <a:schemeClr val="tx1"/>
                </a:solidFill>
                <a:latin typeface="Arial" panose="020B0604020202020204" pitchFamily="34" charset="0"/>
                <a:cs typeface="Arial" panose="020B0604020202020204" pitchFamily="34" charset="0"/>
              </a:rPr>
              <a:t>”</a:t>
            </a:r>
            <a:r>
              <a:rPr lang="en-US" sz="2400" baseline="30000" dirty="0">
                <a:solidFill>
                  <a:schemeClr val="tx1"/>
                </a:solidFill>
                <a:highlight>
                  <a:srgbClr val="FF0000"/>
                </a:highlight>
                <a:latin typeface="Arial" panose="020B0604020202020204" pitchFamily="34" charset="0"/>
                <a:cs typeface="Arial" panose="020B0604020202020204" pitchFamily="34" charset="0"/>
              </a:rPr>
              <a:t> 11 </a:t>
            </a:r>
            <a:r>
              <a:rPr lang="en-US" sz="2400" dirty="0">
                <a:solidFill>
                  <a:schemeClr val="tx1"/>
                </a:solidFill>
                <a:highlight>
                  <a:srgbClr val="FF0000"/>
                </a:highlight>
                <a:latin typeface="Arial" panose="020B0604020202020204" pitchFamily="34" charset="0"/>
                <a:cs typeface="Arial" panose="020B0604020202020204" pitchFamily="34" charset="0"/>
              </a:rPr>
              <a:t>And have no fellowship with the unfruitful works of darkness</a:t>
            </a:r>
            <a:r>
              <a:rPr lang="en-US" sz="2400" dirty="0">
                <a:solidFill>
                  <a:schemeClr val="tx1"/>
                </a:solidFill>
                <a:latin typeface="Arial" panose="020B0604020202020204" pitchFamily="34" charset="0"/>
                <a:cs typeface="Arial" panose="020B0604020202020204" pitchFamily="34" charset="0"/>
              </a:rPr>
              <a:t>, but rather expose </a:t>
            </a:r>
            <a:r>
              <a:rPr lang="en-US" sz="2400" i="1" dirty="0">
                <a:solidFill>
                  <a:schemeClr val="tx1"/>
                </a:solidFill>
                <a:latin typeface="Arial" panose="020B0604020202020204" pitchFamily="34" charset="0"/>
                <a:cs typeface="Arial" panose="020B0604020202020204" pitchFamily="34" charset="0"/>
              </a:rPr>
              <a:t>them.</a:t>
            </a:r>
            <a:r>
              <a:rPr lang="en-US" sz="2400" dirty="0">
                <a:solidFill>
                  <a:schemeClr val="tx1"/>
                </a:solidFill>
                <a:latin typeface="Arial" panose="020B0604020202020204" pitchFamily="34" charset="0"/>
                <a:cs typeface="Arial" panose="020B0604020202020204" pitchFamily="34" charset="0"/>
              </a:rPr>
              <a:t> </a:t>
            </a:r>
          </a:p>
          <a:p>
            <a:endParaRPr lang="en-US" sz="2400" baseline="30000" dirty="0">
              <a:solidFill>
                <a:schemeClr val="tx1"/>
              </a:solidFill>
              <a:latin typeface="Arial" panose="020B0604020202020204" pitchFamily="34" charset="0"/>
              <a:cs typeface="Arial" panose="020B0604020202020204" pitchFamily="34" charset="0"/>
            </a:endParaRPr>
          </a:p>
          <a:p>
            <a:r>
              <a:rPr lang="en-US" sz="2400" baseline="30000" dirty="0">
                <a:solidFill>
                  <a:schemeClr val="tx1"/>
                </a:solidFill>
                <a:latin typeface="Arial" panose="020B0604020202020204" pitchFamily="34" charset="0"/>
                <a:cs typeface="Arial" panose="020B0604020202020204" pitchFamily="34" charset="0"/>
              </a:rPr>
              <a:t>12 </a:t>
            </a:r>
            <a:r>
              <a:rPr lang="en-US" sz="2400" dirty="0">
                <a:solidFill>
                  <a:schemeClr val="tx1"/>
                </a:solidFill>
                <a:latin typeface="Arial" panose="020B0604020202020204" pitchFamily="34" charset="0"/>
                <a:cs typeface="Arial" panose="020B0604020202020204" pitchFamily="34" charset="0"/>
              </a:rPr>
              <a:t>For it is shameful even to speak of those things which are done by them in secret.</a:t>
            </a:r>
            <a:endParaRPr lang="en-US" sz="2400" baseline="300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6" name="Picture 5" descr="A picture containing diagram&#10;&#10;Description automatically generated">
            <a:extLst>
              <a:ext uri="{FF2B5EF4-FFF2-40B4-BE49-F238E27FC236}">
                <a16:creationId xmlns:a16="http://schemas.microsoft.com/office/drawing/2014/main" id="{224F7C54-2BEF-4BE6-96CE-59C231FA66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79" y="2059198"/>
            <a:ext cx="5081401" cy="3891598"/>
          </a:xfrm>
          <a:prstGeom prst="rect">
            <a:avLst/>
          </a:prstGeom>
        </p:spPr>
      </p:pic>
    </p:spTree>
    <p:extLst>
      <p:ext uri="{BB962C8B-B14F-4D97-AF65-F5344CB8AC3E}">
        <p14:creationId xmlns:p14="http://schemas.microsoft.com/office/powerpoint/2010/main" val="70554795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inLineVTI">
  <a:themeElements>
    <a:clrScheme name="ThinLines Color Scheme">
      <a:dk1>
        <a:sysClr val="windowText" lastClr="000000"/>
      </a:dk1>
      <a:lt1>
        <a:sysClr val="window" lastClr="FFFFFF"/>
      </a:lt1>
      <a:dk2>
        <a:srgbClr val="000000"/>
      </a:dk2>
      <a:lt2>
        <a:srgbClr val="FFFFFF"/>
      </a:lt2>
      <a:accent1>
        <a:srgbClr val="00BAC8"/>
      </a:accent1>
      <a:accent2>
        <a:srgbClr val="794DFF"/>
      </a:accent2>
      <a:accent3>
        <a:srgbClr val="00D17D"/>
      </a:accent3>
      <a:accent4>
        <a:srgbClr val="404040"/>
      </a:accent4>
      <a:accent5>
        <a:srgbClr val="FE5D21"/>
      </a:accent5>
      <a:accent6>
        <a:srgbClr val="B3B3B3"/>
      </a:accent6>
      <a:hlink>
        <a:srgbClr val="3E8FF1"/>
      </a:hlink>
      <a:folHlink>
        <a:srgbClr val="939393"/>
      </a:folHlink>
    </a:clrScheme>
    <a:fontScheme name="Custom 3">
      <a:majorFont>
        <a:latin typeface="Source Sans Pro Light"/>
        <a:ea typeface=""/>
        <a:cs typeface=""/>
      </a:majorFont>
      <a:minorFont>
        <a:latin typeface="Source Sans Pro"/>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inLineVTI" id="{DA2A884B-D36C-4F63-9FE8-3C89F2B99A40}" vid="{62C1F77B-42AE-47B9-869B-5CE48C8ED8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7303</TotalTime>
  <Words>1699</Words>
  <Application>Microsoft Office PowerPoint</Application>
  <PresentationFormat>Custom</PresentationFormat>
  <Paragraphs>147</Paragraphs>
  <Slides>14</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Source Sans Pro</vt:lpstr>
      <vt:lpstr>Source Sans Pro Light</vt:lpstr>
      <vt:lpstr>ThinLineVTI</vt:lpstr>
      <vt:lpstr>Walk as Children of Light</vt:lpstr>
      <vt:lpstr>We are Light (Eph 5:8-14)</vt:lpstr>
      <vt:lpstr>We are Light (Eph 5:8-14)</vt:lpstr>
      <vt:lpstr>We are Light (Eph 5:8-14)</vt:lpstr>
      <vt:lpstr>We are Light (Eph 5:8-14)</vt:lpstr>
      <vt:lpstr>We are Light (Eph 5:8-14)</vt:lpstr>
      <vt:lpstr>We are Light (Eph 5:8-14)</vt:lpstr>
      <vt:lpstr>We are Light (Eph 5:8-14)</vt:lpstr>
      <vt:lpstr>We are Light (Eph 5:8-14)</vt:lpstr>
      <vt:lpstr>We are Light (Eph 5:8-14)</vt:lpstr>
      <vt:lpstr>We are Light (Eph 5:8-14)</vt:lpstr>
      <vt:lpstr>We are Light (Eph 5:8-14)</vt:lpstr>
      <vt:lpstr>We are Light (Eph 5:8-14)</vt:lpstr>
      <vt:lpstr>We are Light (Eph 5:8-14)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Setting the stage for the letter</dc:title>
  <dc:creator>Rob Miller</dc:creator>
  <cp:lastModifiedBy>Rob Miller</cp:lastModifiedBy>
  <cp:revision>87</cp:revision>
  <dcterms:created xsi:type="dcterms:W3CDTF">2021-10-07T01:39:58Z</dcterms:created>
  <dcterms:modified xsi:type="dcterms:W3CDTF">2022-03-06T00:49:15Z</dcterms:modified>
</cp:coreProperties>
</file>