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0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45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816A1D3-919A-46C1-A0F4-403A36E641A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r>
              <a:rPr lang="en-US"/>
              <a:t>PM Sermon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DE643B5-FD15-484F-BE3B-4AA54BB5A75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408DBD6-2A08-42A4-ADC3-462CA1B20984}" type="datetimeFigureOut">
              <a:rPr lang="en-US" smtClean="0"/>
              <a:t>6/19/2021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03B0BD0-381E-491A-B5DF-BBE832F078D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01A1A9-D559-46C2-A62D-85EF68EBB3D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76B9B4D-5D4C-4245-BF11-B360D0B9B2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924638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r>
              <a:rPr lang="en-US"/>
              <a:t>PM Sermon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2B7D8FF-98E8-40BC-B37A-38BE357D34BC}" type="datetimeFigureOut">
              <a:rPr lang="en-US" smtClean="0"/>
              <a:t>6/19/2021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7D4FF91-3D47-4AF2-904A-B7A578A110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561621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Wherever you go, God is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D4FF91-3D47-4AF2-904A-B7A578A11091}" type="slidenum">
              <a:rPr lang="en-US" smtClean="0"/>
              <a:t>8</a:t>
            </a:fld>
            <a:endParaRPr lang="en-US"/>
          </a:p>
        </p:txBody>
      </p:sp>
      <p:sp>
        <p:nvSpPr>
          <p:cNvPr id="5" name="Header Placeholder 4">
            <a:extLst>
              <a:ext uri="{FF2B5EF4-FFF2-40B4-BE49-F238E27FC236}">
                <a16:creationId xmlns:a16="http://schemas.microsoft.com/office/drawing/2014/main" id="{E901BBA7-C686-497C-A1E5-A5035429F9F9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PM Sermon</a:t>
            </a:r>
          </a:p>
        </p:txBody>
      </p:sp>
    </p:spTree>
    <p:extLst>
      <p:ext uri="{BB962C8B-B14F-4D97-AF65-F5344CB8AC3E}">
        <p14:creationId xmlns:p14="http://schemas.microsoft.com/office/powerpoint/2010/main" val="24744585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Wherever you go, God is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D4FF91-3D47-4AF2-904A-B7A578A11091}" type="slidenum">
              <a:rPr lang="en-US" smtClean="0"/>
              <a:t>9</a:t>
            </a:fld>
            <a:endParaRPr lang="en-US"/>
          </a:p>
        </p:txBody>
      </p:sp>
      <p:sp>
        <p:nvSpPr>
          <p:cNvPr id="5" name="Header Placeholder 4">
            <a:extLst>
              <a:ext uri="{FF2B5EF4-FFF2-40B4-BE49-F238E27FC236}">
                <a16:creationId xmlns:a16="http://schemas.microsoft.com/office/drawing/2014/main" id="{B924BB3D-5AB7-4FD9-9F82-503A37184CB2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PM Sermon</a:t>
            </a:r>
          </a:p>
        </p:txBody>
      </p:sp>
    </p:spTree>
    <p:extLst>
      <p:ext uri="{BB962C8B-B14F-4D97-AF65-F5344CB8AC3E}">
        <p14:creationId xmlns:p14="http://schemas.microsoft.com/office/powerpoint/2010/main" val="18360935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Wherever you go, God is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D4FF91-3D47-4AF2-904A-B7A578A11091}" type="slidenum">
              <a:rPr lang="en-US" smtClean="0"/>
              <a:t>10</a:t>
            </a:fld>
            <a:endParaRPr lang="en-US"/>
          </a:p>
        </p:txBody>
      </p:sp>
      <p:sp>
        <p:nvSpPr>
          <p:cNvPr id="5" name="Header Placeholder 4">
            <a:extLst>
              <a:ext uri="{FF2B5EF4-FFF2-40B4-BE49-F238E27FC236}">
                <a16:creationId xmlns:a16="http://schemas.microsoft.com/office/drawing/2014/main" id="{D8F78AAC-347C-4ED6-B368-ED096CD4E7F3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PM Sermon</a:t>
            </a:r>
          </a:p>
        </p:txBody>
      </p:sp>
    </p:spTree>
    <p:extLst>
      <p:ext uri="{BB962C8B-B14F-4D97-AF65-F5344CB8AC3E}">
        <p14:creationId xmlns:p14="http://schemas.microsoft.com/office/powerpoint/2010/main" val="24966722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Wherever you go, God is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D4FF91-3D47-4AF2-904A-B7A578A11091}" type="slidenum">
              <a:rPr lang="en-US" smtClean="0"/>
              <a:t>11</a:t>
            </a:fld>
            <a:endParaRPr lang="en-US"/>
          </a:p>
        </p:txBody>
      </p:sp>
      <p:sp>
        <p:nvSpPr>
          <p:cNvPr id="5" name="Header Placeholder 4">
            <a:extLst>
              <a:ext uri="{FF2B5EF4-FFF2-40B4-BE49-F238E27FC236}">
                <a16:creationId xmlns:a16="http://schemas.microsoft.com/office/drawing/2014/main" id="{BDF2F7F9-46DF-4D96-87C2-6D5D3198A019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PM Sermon</a:t>
            </a:r>
          </a:p>
        </p:txBody>
      </p:sp>
    </p:spTree>
    <p:extLst>
      <p:ext uri="{BB962C8B-B14F-4D97-AF65-F5344CB8AC3E}">
        <p14:creationId xmlns:p14="http://schemas.microsoft.com/office/powerpoint/2010/main" val="20425347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Wherever you go, God is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D4FF91-3D47-4AF2-904A-B7A578A11091}" type="slidenum">
              <a:rPr lang="en-US" smtClean="0"/>
              <a:t>12</a:t>
            </a:fld>
            <a:endParaRPr lang="en-US"/>
          </a:p>
        </p:txBody>
      </p:sp>
      <p:sp>
        <p:nvSpPr>
          <p:cNvPr id="5" name="Header Placeholder 4">
            <a:extLst>
              <a:ext uri="{FF2B5EF4-FFF2-40B4-BE49-F238E27FC236}">
                <a16:creationId xmlns:a16="http://schemas.microsoft.com/office/drawing/2014/main" id="{41AEDAE0-9BDA-4752-9075-7E788516F805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PM Sermon</a:t>
            </a:r>
          </a:p>
        </p:txBody>
      </p:sp>
    </p:spTree>
    <p:extLst>
      <p:ext uri="{BB962C8B-B14F-4D97-AF65-F5344CB8AC3E}">
        <p14:creationId xmlns:p14="http://schemas.microsoft.com/office/powerpoint/2010/main" val="40632632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Wherever you go, God is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D4FF91-3D47-4AF2-904A-B7A578A11091}" type="slidenum">
              <a:rPr lang="en-US" smtClean="0"/>
              <a:t>13</a:t>
            </a:fld>
            <a:endParaRPr lang="en-US"/>
          </a:p>
        </p:txBody>
      </p:sp>
      <p:sp>
        <p:nvSpPr>
          <p:cNvPr id="5" name="Header Placeholder 4">
            <a:extLst>
              <a:ext uri="{FF2B5EF4-FFF2-40B4-BE49-F238E27FC236}">
                <a16:creationId xmlns:a16="http://schemas.microsoft.com/office/drawing/2014/main" id="{EFD343D6-D9EE-48B6-809B-E0A741BBD30B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PM Sermon</a:t>
            </a:r>
          </a:p>
        </p:txBody>
      </p:sp>
    </p:spTree>
    <p:extLst>
      <p:ext uri="{BB962C8B-B14F-4D97-AF65-F5344CB8AC3E}">
        <p14:creationId xmlns:p14="http://schemas.microsoft.com/office/powerpoint/2010/main" val="10212006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Wherever you go, God is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D4FF91-3D47-4AF2-904A-B7A578A11091}" type="slidenum">
              <a:rPr lang="en-US" smtClean="0"/>
              <a:t>14</a:t>
            </a:fld>
            <a:endParaRPr lang="en-US"/>
          </a:p>
        </p:txBody>
      </p:sp>
      <p:sp>
        <p:nvSpPr>
          <p:cNvPr id="5" name="Header Placeholder 4">
            <a:extLst>
              <a:ext uri="{FF2B5EF4-FFF2-40B4-BE49-F238E27FC236}">
                <a16:creationId xmlns:a16="http://schemas.microsoft.com/office/drawing/2014/main" id="{CF9E2A93-5F17-46B3-ABD8-BA3AAFF37306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PM Sermon</a:t>
            </a:r>
          </a:p>
        </p:txBody>
      </p:sp>
    </p:spTree>
    <p:extLst>
      <p:ext uri="{BB962C8B-B14F-4D97-AF65-F5344CB8AC3E}">
        <p14:creationId xmlns:p14="http://schemas.microsoft.com/office/powerpoint/2010/main" val="39430721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Wherever you go, God is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D4FF91-3D47-4AF2-904A-B7A578A11091}" type="slidenum">
              <a:rPr lang="en-US" smtClean="0"/>
              <a:t>15</a:t>
            </a:fld>
            <a:endParaRPr lang="en-US"/>
          </a:p>
        </p:txBody>
      </p:sp>
      <p:sp>
        <p:nvSpPr>
          <p:cNvPr id="5" name="Header Placeholder 4">
            <a:extLst>
              <a:ext uri="{FF2B5EF4-FFF2-40B4-BE49-F238E27FC236}">
                <a16:creationId xmlns:a16="http://schemas.microsoft.com/office/drawing/2014/main" id="{E79C6C05-FF71-48AE-A28E-8DDA365F2B13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PM Sermon</a:t>
            </a:r>
          </a:p>
        </p:txBody>
      </p:sp>
    </p:spTree>
    <p:extLst>
      <p:ext uri="{BB962C8B-B14F-4D97-AF65-F5344CB8AC3E}">
        <p14:creationId xmlns:p14="http://schemas.microsoft.com/office/powerpoint/2010/main" val="13424015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0055C6-9861-4C1E-AD5A-2C5ADC51EB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FCC839E-640D-444B-8E6D-CAEFB3DA84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AB1DAF-55EE-4477-BC3D-1C6E1C0431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B268D-AA39-4FB2-BB22-3081D70C5918}" type="datetimeFigureOut">
              <a:rPr lang="en-US" smtClean="0"/>
              <a:t>6/19/2021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04136A-FF6D-486A-BC1C-831C9DAAEE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B4B8E6-DE2F-40A2-BB3F-FE473BCFFA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EF105-01FC-4F98-8A04-9E7A50D4BF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661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AFBE4F-1C5B-458F-B580-C87078C3EA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1DBF47-FB6E-4CDA-A5CA-3A40B038F4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5C1E87-22B4-4C9F-83CD-C220345B42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B268D-AA39-4FB2-BB22-3081D70C5918}" type="datetimeFigureOut">
              <a:rPr lang="en-US" smtClean="0"/>
              <a:t>6/19/2021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4A0B68-8B37-44D3-BB12-C15694E294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2EF128-2626-4990-B840-DEA01B61E6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EF105-01FC-4F98-8A04-9E7A50D4BF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749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B09E2F5-1D49-4793-86E3-BA8D9A84D8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F17300-66A0-4AD1-8178-06D0DE9BFF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6F7DC1-721A-45B8-96B9-C9EAF5810D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B268D-AA39-4FB2-BB22-3081D70C5918}" type="datetimeFigureOut">
              <a:rPr lang="en-US" smtClean="0"/>
              <a:t>6/19/2021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DCC69D-03E0-4A39-B622-9E82C48D28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054F32-C214-4E19-B0F7-1D0259D280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EF105-01FC-4F98-8A04-9E7A50D4BF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362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E7E20F-1D7E-49EB-A9A8-F9444CE9B3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06E148-C381-40B6-9831-37E835469E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37EEBE-2410-4D13-B2A5-6C72764E31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B268D-AA39-4FB2-BB22-3081D70C5918}" type="datetimeFigureOut">
              <a:rPr lang="en-US" smtClean="0"/>
              <a:t>6/19/2021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DE6B59-4698-4E78-8656-A4575E6F6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A75885-A423-4A8A-AF07-F4100DEC41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EF105-01FC-4F98-8A04-9E7A50D4BF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662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56BC83-78D8-4AA8-B872-1A2379DDD5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D88AD5-F328-4B64-8A2D-C719FE655E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6B247A-541B-446D-997B-4E8A973EFE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B268D-AA39-4FB2-BB22-3081D70C5918}" type="datetimeFigureOut">
              <a:rPr lang="en-US" smtClean="0"/>
              <a:t>6/19/2021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EB12B3-7EF2-4820-BE8C-A7E4E42D8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F3E98B-CD0C-4E0C-ABCD-F1F8C059BB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EF105-01FC-4F98-8A04-9E7A50D4BF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213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BDA509-DEA3-49BD-9AC4-69A6C4454D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C61250-60CD-4BBD-89FE-C696A7858E9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CA491B-D23F-475F-8920-FC191608F2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C5B0CE-6E3A-4B33-AB74-F171BEF38C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B268D-AA39-4FB2-BB22-3081D70C5918}" type="datetimeFigureOut">
              <a:rPr lang="en-US" smtClean="0"/>
              <a:t>6/19/2021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C024B1-3EF9-4412-9312-30DB2B08E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E52428-786B-4A1D-8F33-A9C69D533C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EF105-01FC-4F98-8A04-9E7A50D4BF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966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DBC9A9-62E6-4CE3-8C7A-9685A4EA4F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C50463-72E1-4CB9-B686-A45AA83048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F79E19-546A-4515-A4D6-F703D01862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3489BC7-DFAB-41CF-BAA4-7545333F52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80B7102-294E-4F2D-82C5-92ABAC80A6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B8EE161-846C-4671-8023-A4E656D600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B268D-AA39-4FB2-BB22-3081D70C5918}" type="datetimeFigureOut">
              <a:rPr lang="en-US" smtClean="0"/>
              <a:t>6/19/2021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D829FCD-8B8E-4526-8C36-78DFE1DC8C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1F3E829-FED2-4BB6-8568-16E5E2554E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EF105-01FC-4F98-8A04-9E7A50D4BF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164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0CC7CE-DAAD-4CF6-BCBB-8353211AA1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DE6B99-B0BF-4A7F-B35B-8C495A548F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B268D-AA39-4FB2-BB22-3081D70C5918}" type="datetimeFigureOut">
              <a:rPr lang="en-US" smtClean="0"/>
              <a:t>6/19/2021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B2AC53C-90FA-4EBD-A913-E2664916D2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A5C6C4B-4385-4DDC-A7B7-9F82670D0D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EF105-01FC-4F98-8A04-9E7A50D4BF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116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E07C0C7-1EDF-49A8-84EE-63A8D772DC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B268D-AA39-4FB2-BB22-3081D70C5918}" type="datetimeFigureOut">
              <a:rPr lang="en-US" smtClean="0"/>
              <a:t>6/19/2021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4AE6F38-C80D-4FB5-B2E4-8A04F7AE11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B8AA8E-7151-4063-A676-D598BBF75A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EF105-01FC-4F98-8A04-9E7A50D4BF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731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E004E1-A73A-4C9E-9709-1A26FF88F7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7F105A-09B4-4958-99A3-2F431CF1AF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64C752-2894-4BB9-916F-41F4DA1428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733995-AF19-41D0-8CE7-A0F7EF066D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B268D-AA39-4FB2-BB22-3081D70C5918}" type="datetimeFigureOut">
              <a:rPr lang="en-US" smtClean="0"/>
              <a:t>6/19/2021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77D8B9-1FD1-4B18-9C7D-1A5B04765B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AD0E9D-34AD-42BC-A87E-58649F56BF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EF105-01FC-4F98-8A04-9E7A50D4BF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791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4C59D5-8F39-4A98-8016-E33B28CFF1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F4173AF-7D0B-41D3-89BF-5E9F17D4DA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CBF126-9DBF-4867-830E-38F291D1B5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1AF7B5-83A1-4E53-B949-F3A7C7BDB5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B268D-AA39-4FB2-BB22-3081D70C5918}" type="datetimeFigureOut">
              <a:rPr lang="en-US" smtClean="0"/>
              <a:t>6/19/2021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FB09E7-CEA7-4CEE-AC92-AD9641D269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D82957-96FC-4B1C-9F18-D14310EDB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EF105-01FC-4F98-8A04-9E7A50D4BF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882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60">
          <a:fgClr>
            <a:schemeClr val="accent1"/>
          </a:fgClr>
          <a:bgClr>
            <a:schemeClr val="accent1">
              <a:lumMod val="75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EA4672E-9CAC-4278-882C-2E4992EF78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946C2E-5A93-4360-AB54-80AE7E3C5A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EE884E-ED28-4D0D-9DFB-5F1C0F3E0D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CB268D-AA39-4FB2-BB22-3081D70C5918}" type="datetimeFigureOut">
              <a:rPr lang="en-US" smtClean="0"/>
              <a:t>6/19/2021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97C574-B1AD-4A20-84FD-2F7EA47730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169A2E-9BB6-48DD-AA3C-A79C600191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5EF105-01FC-4F98-8A04-9E7A50D4BF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445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AF3C4A-90C7-47BD-88C3-48BDE0C7D80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131453-DACF-4503-93F6-D3F93101000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Image result for your heavenly father">
            <a:extLst>
              <a:ext uri="{FF2B5EF4-FFF2-40B4-BE49-F238E27FC236}">
                <a16:creationId xmlns:a16="http://schemas.microsoft.com/office/drawing/2014/main" id="{357E3591-019D-4BB4-A28D-C3162C23144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285" b="15143"/>
          <a:stretch/>
        </p:blipFill>
        <p:spPr bwMode="auto">
          <a:xfrm>
            <a:off x="1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10250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130D00-E9AF-48D0-8C2C-4F562C3C8C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9600" dirty="0">
                <a:solidFill>
                  <a:schemeClr val="bg1">
                    <a:alpha val="69000"/>
                  </a:schemeClr>
                </a:solidFill>
              </a:rPr>
              <a:t>Truthful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C093DF8E-8E28-4C1E-8A6D-9062985FE78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rgbClr val="FFFF00"/>
                </a:solidFill>
              </a:rPr>
              <a:t>Tit 1:2 “</a:t>
            </a:r>
            <a:r>
              <a:rPr lang="en-US" baseline="30000" dirty="0">
                <a:solidFill>
                  <a:srgbClr val="FFFF00"/>
                </a:solidFill>
              </a:rPr>
              <a:t>2 </a:t>
            </a:r>
            <a:r>
              <a:rPr lang="en-US" dirty="0">
                <a:solidFill>
                  <a:srgbClr val="FFFF00"/>
                </a:solidFill>
              </a:rPr>
              <a:t>in hope of eternal life which God, who cannot lie, promised before time began,”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Heb 6:17-18,  "</a:t>
            </a:r>
            <a:r>
              <a:rPr lang="en-US" baseline="30000" dirty="0">
                <a:solidFill>
                  <a:srgbClr val="FFFF00"/>
                </a:solidFill>
              </a:rPr>
              <a:t> 17 </a:t>
            </a:r>
            <a:r>
              <a:rPr lang="en-US" dirty="0">
                <a:solidFill>
                  <a:srgbClr val="FFFF00"/>
                </a:solidFill>
              </a:rPr>
              <a:t>Thus God, determining to show more abundantly to the heirs of promise the immutability of His counsel, confirmed </a:t>
            </a:r>
            <a:r>
              <a:rPr lang="en-US" i="1" dirty="0">
                <a:solidFill>
                  <a:srgbClr val="FFFF00"/>
                </a:solidFill>
              </a:rPr>
              <a:t>it</a:t>
            </a:r>
            <a:r>
              <a:rPr lang="en-US" dirty="0">
                <a:solidFill>
                  <a:srgbClr val="FFFF00"/>
                </a:solidFill>
              </a:rPr>
              <a:t> by an oath, </a:t>
            </a:r>
            <a:r>
              <a:rPr lang="en-US" baseline="30000" dirty="0">
                <a:solidFill>
                  <a:srgbClr val="FFFF00"/>
                </a:solidFill>
              </a:rPr>
              <a:t>18 </a:t>
            </a:r>
            <a:r>
              <a:rPr lang="en-US" dirty="0">
                <a:solidFill>
                  <a:srgbClr val="FFFF00"/>
                </a:solidFill>
              </a:rPr>
              <a:t>that by two immutable things, in which it </a:t>
            </a:r>
            <a:r>
              <a:rPr lang="en-US" i="1" dirty="0">
                <a:solidFill>
                  <a:srgbClr val="FFFF00"/>
                </a:solidFill>
              </a:rPr>
              <a:t>is</a:t>
            </a:r>
            <a:r>
              <a:rPr lang="en-US" dirty="0">
                <a:solidFill>
                  <a:srgbClr val="FFFF00"/>
                </a:solidFill>
              </a:rPr>
              <a:t> impossible for God to lie, we might have strong consolation, who have fled for refuge to lay hold of the hope set before </a:t>
            </a:r>
            <a:r>
              <a:rPr lang="en-US" i="1" dirty="0">
                <a:solidFill>
                  <a:srgbClr val="FFFF00"/>
                </a:solidFill>
              </a:rPr>
              <a:t>us.”</a:t>
            </a:r>
            <a:endParaRPr lang="en-US" dirty="0">
              <a:solidFill>
                <a:srgbClr val="FFFF00"/>
              </a:solidFill>
            </a:endParaRPr>
          </a:p>
          <a:p>
            <a:endParaRPr lang="en-US" dirty="0">
              <a:solidFill>
                <a:srgbClr val="FFFF00"/>
              </a:solidFill>
            </a:endParaRPr>
          </a:p>
          <a:p>
            <a:endParaRPr lang="en-US" dirty="0">
              <a:solidFill>
                <a:srgbClr val="FFFF00"/>
              </a:solidFill>
            </a:endParaRPr>
          </a:p>
          <a:p>
            <a:endParaRPr lang="en-US" dirty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>
              <a:solidFill>
                <a:srgbClr val="FFFF00"/>
              </a:solidFill>
            </a:endParaRPr>
          </a:p>
          <a:p>
            <a:endParaRPr lang="en-US" dirty="0">
              <a:solidFill>
                <a:srgbClr val="FFFF00"/>
              </a:solidFill>
            </a:endParaRPr>
          </a:p>
          <a:p>
            <a:endParaRPr lang="en-US" dirty="0">
              <a:solidFill>
                <a:srgbClr val="FFFF00"/>
              </a:solidFill>
            </a:endParaRPr>
          </a:p>
          <a:p>
            <a:endParaRPr lang="en-US" dirty="0">
              <a:solidFill>
                <a:srgbClr val="FFFF00"/>
              </a:solidFill>
            </a:endParaRPr>
          </a:p>
          <a:p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2DACA242-ECC1-4359-9BA6-5A96E244D091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346" t="15816"/>
          <a:stretch/>
        </p:blipFill>
        <p:spPr>
          <a:xfrm>
            <a:off x="838200" y="1825624"/>
            <a:ext cx="5257800" cy="4351337"/>
          </a:xfrm>
        </p:spPr>
      </p:pic>
    </p:spTree>
    <p:extLst>
      <p:ext uri="{BB962C8B-B14F-4D97-AF65-F5344CB8AC3E}">
        <p14:creationId xmlns:p14="http://schemas.microsoft.com/office/powerpoint/2010/main" val="2514725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130D00-E9AF-48D0-8C2C-4F562C3C8C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9600" dirty="0">
                <a:solidFill>
                  <a:schemeClr val="bg1">
                    <a:alpha val="69000"/>
                  </a:schemeClr>
                </a:solidFill>
              </a:rPr>
              <a:t>Holy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C093DF8E-8E28-4C1E-8A6D-9062985FE78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>
                <a:solidFill>
                  <a:srgbClr val="FFFF00"/>
                </a:solidFill>
              </a:rPr>
              <a:t>Lev 11:44 “</a:t>
            </a:r>
            <a:r>
              <a:rPr lang="en-US" baseline="30000" dirty="0">
                <a:solidFill>
                  <a:srgbClr val="FFFF00"/>
                </a:solidFill>
              </a:rPr>
              <a:t>44 </a:t>
            </a:r>
            <a:r>
              <a:rPr lang="en-US" dirty="0">
                <a:solidFill>
                  <a:srgbClr val="FFFF00"/>
                </a:solidFill>
              </a:rPr>
              <a:t>For I </a:t>
            </a:r>
            <a:r>
              <a:rPr lang="en-US" i="1" dirty="0">
                <a:solidFill>
                  <a:srgbClr val="FFFF00"/>
                </a:solidFill>
              </a:rPr>
              <a:t>am</a:t>
            </a:r>
            <a:r>
              <a:rPr lang="en-US" dirty="0">
                <a:solidFill>
                  <a:srgbClr val="FFFF00"/>
                </a:solidFill>
              </a:rPr>
              <a:t> the </a:t>
            </a:r>
            <a:r>
              <a:rPr lang="en-US" cap="small" dirty="0">
                <a:solidFill>
                  <a:srgbClr val="FFFF00"/>
                </a:solidFill>
              </a:rPr>
              <a:t>Lord</a:t>
            </a:r>
            <a:r>
              <a:rPr lang="en-US" dirty="0">
                <a:solidFill>
                  <a:srgbClr val="FFFF00"/>
                </a:solidFill>
              </a:rPr>
              <a:t> your God. You shall therefore consecrate yourselves, and you shall be holy; for I </a:t>
            </a:r>
            <a:r>
              <a:rPr lang="en-US" i="1" dirty="0">
                <a:solidFill>
                  <a:srgbClr val="FFFF00"/>
                </a:solidFill>
              </a:rPr>
              <a:t>am</a:t>
            </a:r>
            <a:r>
              <a:rPr lang="en-US" dirty="0">
                <a:solidFill>
                  <a:srgbClr val="FFFF00"/>
                </a:solidFill>
              </a:rPr>
              <a:t> holy. Neither shall you defile yourselves with any creeping thing that creeps on the earth.”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1 Sam 2:2 “</a:t>
            </a:r>
            <a:r>
              <a:rPr lang="en-US" baseline="30000" dirty="0">
                <a:solidFill>
                  <a:srgbClr val="FFFF00"/>
                </a:solidFill>
              </a:rPr>
              <a:t>2 </a:t>
            </a:r>
            <a:r>
              <a:rPr lang="en-US" dirty="0">
                <a:solidFill>
                  <a:srgbClr val="FFFF00"/>
                </a:solidFill>
              </a:rPr>
              <a:t>“No one is holy like the </a:t>
            </a:r>
            <a:r>
              <a:rPr lang="en-US" cap="small" dirty="0">
                <a:solidFill>
                  <a:srgbClr val="FFFF00"/>
                </a:solidFill>
                <a:effectLst/>
              </a:rPr>
              <a:t>Lord</a:t>
            </a:r>
            <a:r>
              <a:rPr lang="en-US" dirty="0">
                <a:solidFill>
                  <a:srgbClr val="FFFF00"/>
                </a:solidFill>
              </a:rPr>
              <a:t>, For </a:t>
            </a:r>
            <a:r>
              <a:rPr lang="en-US" i="1" dirty="0">
                <a:solidFill>
                  <a:srgbClr val="FFFF00"/>
                </a:solidFill>
              </a:rPr>
              <a:t>there is</a:t>
            </a:r>
            <a:r>
              <a:rPr lang="en-US" dirty="0">
                <a:solidFill>
                  <a:srgbClr val="FFFF00"/>
                </a:solidFill>
              </a:rPr>
              <a:t> none besides You,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Nor </a:t>
            </a:r>
            <a:r>
              <a:rPr lang="en-US" i="1" dirty="0">
                <a:solidFill>
                  <a:srgbClr val="FFFF00"/>
                </a:solidFill>
              </a:rPr>
              <a:t>is there</a:t>
            </a:r>
            <a:r>
              <a:rPr lang="en-US" dirty="0">
                <a:solidFill>
                  <a:srgbClr val="FFFF00"/>
                </a:solidFill>
              </a:rPr>
              <a:t> any rock like our God.”</a:t>
            </a:r>
          </a:p>
          <a:p>
            <a:r>
              <a:rPr lang="en-US" dirty="0">
                <a:solidFill>
                  <a:srgbClr val="FFFF00"/>
                </a:solidFill>
              </a:rPr>
              <a:t>Is 6:3 “</a:t>
            </a:r>
            <a:r>
              <a:rPr lang="en-US" baseline="30000" dirty="0">
                <a:solidFill>
                  <a:srgbClr val="FFFF00"/>
                </a:solidFill>
              </a:rPr>
              <a:t>3 </a:t>
            </a:r>
            <a:r>
              <a:rPr lang="en-US" dirty="0">
                <a:solidFill>
                  <a:srgbClr val="FFFF00"/>
                </a:solidFill>
              </a:rPr>
              <a:t>And one cried to another and said: “Holy, holy, holy </a:t>
            </a:r>
            <a:r>
              <a:rPr lang="en-US" i="1" dirty="0">
                <a:solidFill>
                  <a:srgbClr val="FFFF00"/>
                </a:solidFill>
              </a:rPr>
              <a:t>is</a:t>
            </a:r>
            <a:r>
              <a:rPr lang="en-US" dirty="0">
                <a:solidFill>
                  <a:srgbClr val="FFFF00"/>
                </a:solidFill>
              </a:rPr>
              <a:t> the </a:t>
            </a:r>
            <a:r>
              <a:rPr lang="en-US" cap="small" dirty="0">
                <a:solidFill>
                  <a:srgbClr val="FFFF00"/>
                </a:solidFill>
                <a:effectLst/>
              </a:rPr>
              <a:t>Lord</a:t>
            </a:r>
            <a:r>
              <a:rPr lang="en-US" dirty="0">
                <a:solidFill>
                  <a:srgbClr val="FFFF00"/>
                </a:solidFill>
              </a:rPr>
              <a:t> of hosts; The whole earth </a:t>
            </a:r>
            <a:r>
              <a:rPr lang="en-US" i="1" dirty="0">
                <a:solidFill>
                  <a:srgbClr val="FFFF00"/>
                </a:solidFill>
              </a:rPr>
              <a:t>is</a:t>
            </a:r>
            <a:r>
              <a:rPr lang="en-US" dirty="0">
                <a:solidFill>
                  <a:srgbClr val="FFFF00"/>
                </a:solidFill>
              </a:rPr>
              <a:t> full of His glory!”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endParaRPr lang="en-US" dirty="0">
              <a:solidFill>
                <a:srgbClr val="FFFF00"/>
              </a:solidFill>
            </a:endParaRPr>
          </a:p>
          <a:p>
            <a:endParaRPr lang="en-US" dirty="0">
              <a:solidFill>
                <a:srgbClr val="FFFF00"/>
              </a:solidFill>
            </a:endParaRPr>
          </a:p>
          <a:p>
            <a:endParaRPr lang="en-US" dirty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>
              <a:solidFill>
                <a:srgbClr val="FFFF00"/>
              </a:solidFill>
            </a:endParaRPr>
          </a:p>
          <a:p>
            <a:endParaRPr lang="en-US" dirty="0">
              <a:solidFill>
                <a:srgbClr val="FFFF00"/>
              </a:solidFill>
            </a:endParaRPr>
          </a:p>
          <a:p>
            <a:endParaRPr lang="en-US" dirty="0">
              <a:solidFill>
                <a:srgbClr val="FFFF00"/>
              </a:solidFill>
            </a:endParaRPr>
          </a:p>
          <a:p>
            <a:endParaRPr lang="en-US" dirty="0">
              <a:solidFill>
                <a:srgbClr val="FFFF00"/>
              </a:solidFill>
            </a:endParaRPr>
          </a:p>
          <a:p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7" name="Content Placeholder 6" descr="Related image">
            <a:extLst>
              <a:ext uri="{FF2B5EF4-FFF2-40B4-BE49-F238E27FC236}">
                <a16:creationId xmlns:a16="http://schemas.microsoft.com/office/drawing/2014/main" id="{D5622D04-98EA-4B06-86B3-95190186DE26}"/>
              </a:ext>
            </a:extLst>
          </p:cNvPr>
          <p:cNvPicPr>
            <a:picLocks noGrp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825625"/>
            <a:ext cx="5219700" cy="435133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8115669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130D00-E9AF-48D0-8C2C-4F562C3C8C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9600" dirty="0">
                <a:solidFill>
                  <a:schemeClr val="bg1">
                    <a:alpha val="69000"/>
                  </a:schemeClr>
                </a:solidFill>
              </a:rPr>
              <a:t>Holy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C093DF8E-8E28-4C1E-8A6D-9062985FE78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>
                <a:solidFill>
                  <a:srgbClr val="FFFF00"/>
                </a:solidFill>
              </a:rPr>
              <a:t>Heb 12:14 “</a:t>
            </a:r>
            <a:r>
              <a:rPr lang="en-US" baseline="30000" dirty="0">
                <a:solidFill>
                  <a:srgbClr val="FFFF00"/>
                </a:solidFill>
              </a:rPr>
              <a:t>14 </a:t>
            </a:r>
            <a:r>
              <a:rPr lang="en-US" dirty="0">
                <a:solidFill>
                  <a:srgbClr val="FFFF00"/>
                </a:solidFill>
              </a:rPr>
              <a:t>Pursue peace with all </a:t>
            </a:r>
            <a:r>
              <a:rPr lang="en-US" i="1" dirty="0">
                <a:solidFill>
                  <a:srgbClr val="FFFF00"/>
                </a:solidFill>
              </a:rPr>
              <a:t>people,</a:t>
            </a:r>
            <a:r>
              <a:rPr lang="en-US" dirty="0">
                <a:solidFill>
                  <a:srgbClr val="FFFF00"/>
                </a:solidFill>
              </a:rPr>
              <a:t> and holiness, without which no one will see the Lord:”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1 Pet 1:15-16 “</a:t>
            </a:r>
            <a:r>
              <a:rPr lang="en-US" baseline="30000" dirty="0">
                <a:solidFill>
                  <a:srgbClr val="FFFF00"/>
                </a:solidFill>
              </a:rPr>
              <a:t>15 </a:t>
            </a:r>
            <a:r>
              <a:rPr lang="en-US" dirty="0">
                <a:solidFill>
                  <a:srgbClr val="FFFF00"/>
                </a:solidFill>
              </a:rPr>
              <a:t>but as He who called you </a:t>
            </a:r>
            <a:r>
              <a:rPr lang="en-US" i="1" dirty="0">
                <a:solidFill>
                  <a:srgbClr val="FFFF00"/>
                </a:solidFill>
              </a:rPr>
              <a:t>is</a:t>
            </a:r>
            <a:r>
              <a:rPr lang="en-US" dirty="0">
                <a:solidFill>
                  <a:srgbClr val="FFFF00"/>
                </a:solidFill>
              </a:rPr>
              <a:t> holy, you also be holy in all </a:t>
            </a:r>
            <a:r>
              <a:rPr lang="en-US" i="1" dirty="0">
                <a:solidFill>
                  <a:srgbClr val="FFFF00"/>
                </a:solidFill>
              </a:rPr>
              <a:t>your</a:t>
            </a:r>
            <a:r>
              <a:rPr lang="en-US" dirty="0">
                <a:solidFill>
                  <a:srgbClr val="FFFF00"/>
                </a:solidFill>
              </a:rPr>
              <a:t> conduct, </a:t>
            </a:r>
            <a:r>
              <a:rPr lang="en-US" baseline="30000" dirty="0">
                <a:solidFill>
                  <a:srgbClr val="FFFF00"/>
                </a:solidFill>
              </a:rPr>
              <a:t>16 </a:t>
            </a:r>
            <a:r>
              <a:rPr lang="en-US" dirty="0">
                <a:solidFill>
                  <a:srgbClr val="FFFF00"/>
                </a:solidFill>
              </a:rPr>
              <a:t>because it is written, “Be holy, for I am holy.”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Rev 4:8 “</a:t>
            </a:r>
            <a:r>
              <a:rPr lang="en-US" baseline="30000" dirty="0">
                <a:solidFill>
                  <a:srgbClr val="FFFF00"/>
                </a:solidFill>
              </a:rPr>
              <a:t>8 </a:t>
            </a:r>
            <a:r>
              <a:rPr lang="en-US" i="1" dirty="0">
                <a:solidFill>
                  <a:srgbClr val="FFFF00"/>
                </a:solidFill>
              </a:rPr>
              <a:t>The</a:t>
            </a:r>
            <a:r>
              <a:rPr lang="en-US" dirty="0">
                <a:solidFill>
                  <a:srgbClr val="FFFF00"/>
                </a:solidFill>
              </a:rPr>
              <a:t> four living creatures, each having six wings, were full of eyes around and within. And they do not rest day or night, saying: “Holy, holy, holy, Lord God Almighty, Who was and is and is to come!”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endParaRPr lang="en-US" dirty="0">
              <a:solidFill>
                <a:srgbClr val="FFFF00"/>
              </a:solidFill>
            </a:endParaRPr>
          </a:p>
          <a:p>
            <a:endParaRPr lang="en-US" dirty="0">
              <a:solidFill>
                <a:srgbClr val="FFFF00"/>
              </a:solidFill>
            </a:endParaRPr>
          </a:p>
          <a:p>
            <a:endParaRPr lang="en-US" dirty="0">
              <a:solidFill>
                <a:srgbClr val="FFFF00"/>
              </a:solidFill>
            </a:endParaRPr>
          </a:p>
          <a:p>
            <a:endParaRPr lang="en-US" dirty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>
              <a:solidFill>
                <a:srgbClr val="FFFF00"/>
              </a:solidFill>
            </a:endParaRPr>
          </a:p>
          <a:p>
            <a:endParaRPr lang="en-US" dirty="0">
              <a:solidFill>
                <a:srgbClr val="FFFF00"/>
              </a:solidFill>
            </a:endParaRPr>
          </a:p>
          <a:p>
            <a:endParaRPr lang="en-US" dirty="0">
              <a:solidFill>
                <a:srgbClr val="FFFF00"/>
              </a:solidFill>
            </a:endParaRPr>
          </a:p>
          <a:p>
            <a:endParaRPr lang="en-US" dirty="0">
              <a:solidFill>
                <a:srgbClr val="FFFF00"/>
              </a:solidFill>
            </a:endParaRPr>
          </a:p>
          <a:p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7" name="Content Placeholder 6" descr="Related image">
            <a:extLst>
              <a:ext uri="{FF2B5EF4-FFF2-40B4-BE49-F238E27FC236}">
                <a16:creationId xmlns:a16="http://schemas.microsoft.com/office/drawing/2014/main" id="{D5622D04-98EA-4B06-86B3-95190186DE26}"/>
              </a:ext>
            </a:extLst>
          </p:cNvPr>
          <p:cNvPicPr>
            <a:picLocks noGrp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825625"/>
            <a:ext cx="5219700" cy="435133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09637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130D00-E9AF-48D0-8C2C-4F562C3C8C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9600" dirty="0">
                <a:solidFill>
                  <a:schemeClr val="bg1">
                    <a:alpha val="69000"/>
                  </a:schemeClr>
                </a:solidFill>
              </a:rPr>
              <a:t>Eternal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C093DF8E-8E28-4C1E-8A6D-9062985FE78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Deut</a:t>
            </a:r>
            <a:r>
              <a:rPr lang="en-US" dirty="0">
                <a:solidFill>
                  <a:srgbClr val="FFFF00"/>
                </a:solidFill>
              </a:rPr>
              <a:t> 33:27a “</a:t>
            </a:r>
            <a:r>
              <a:rPr lang="en-US" baseline="30000" dirty="0">
                <a:solidFill>
                  <a:srgbClr val="FFFF00"/>
                </a:solidFill>
              </a:rPr>
              <a:t>27 </a:t>
            </a:r>
            <a:r>
              <a:rPr lang="en-US" dirty="0">
                <a:solidFill>
                  <a:srgbClr val="FFFF00"/>
                </a:solidFill>
              </a:rPr>
              <a:t>The eternal God </a:t>
            </a:r>
            <a:r>
              <a:rPr lang="en-US" i="1" dirty="0">
                <a:solidFill>
                  <a:srgbClr val="FFFF00"/>
                </a:solidFill>
              </a:rPr>
              <a:t>is your</a:t>
            </a:r>
            <a:r>
              <a:rPr lang="en-US" dirty="0">
                <a:solidFill>
                  <a:srgbClr val="FFFF00"/>
                </a:solidFill>
              </a:rPr>
              <a:t> refuge,…”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Job 36:26 “</a:t>
            </a:r>
            <a:r>
              <a:rPr lang="en-US" baseline="30000" dirty="0">
                <a:solidFill>
                  <a:srgbClr val="FFFF00"/>
                </a:solidFill>
              </a:rPr>
              <a:t>26 </a:t>
            </a:r>
            <a:r>
              <a:rPr lang="en-US" dirty="0">
                <a:solidFill>
                  <a:srgbClr val="FFFF00"/>
                </a:solidFill>
              </a:rPr>
              <a:t>“Behold, God </a:t>
            </a:r>
            <a:r>
              <a:rPr lang="en-US" i="1" dirty="0">
                <a:solidFill>
                  <a:srgbClr val="FFFF00"/>
                </a:solidFill>
              </a:rPr>
              <a:t>is</a:t>
            </a:r>
            <a:r>
              <a:rPr lang="en-US" dirty="0">
                <a:solidFill>
                  <a:srgbClr val="FFFF00"/>
                </a:solidFill>
              </a:rPr>
              <a:t> great, and we do not know </a:t>
            </a:r>
            <a:r>
              <a:rPr lang="en-US" i="1" dirty="0">
                <a:solidFill>
                  <a:srgbClr val="FFFF00"/>
                </a:solidFill>
              </a:rPr>
              <a:t>Him; </a:t>
            </a:r>
            <a:r>
              <a:rPr lang="en-US" dirty="0">
                <a:solidFill>
                  <a:srgbClr val="FFFF00"/>
                </a:solidFill>
              </a:rPr>
              <a:t>Nor can the number of His years </a:t>
            </a:r>
            <a:r>
              <a:rPr lang="en-US" i="1" dirty="0">
                <a:solidFill>
                  <a:srgbClr val="FFFF00"/>
                </a:solidFill>
              </a:rPr>
              <a:t>be</a:t>
            </a:r>
            <a:r>
              <a:rPr lang="en-US" dirty="0">
                <a:solidFill>
                  <a:srgbClr val="FFFF00"/>
                </a:solidFill>
              </a:rPr>
              <a:t> discovered.”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Ps 90:2 “</a:t>
            </a:r>
            <a:r>
              <a:rPr lang="en-US" baseline="30000" dirty="0">
                <a:solidFill>
                  <a:srgbClr val="FFFF00"/>
                </a:solidFill>
              </a:rPr>
              <a:t>2 </a:t>
            </a:r>
            <a:r>
              <a:rPr lang="en-US" dirty="0">
                <a:solidFill>
                  <a:srgbClr val="FFFF00"/>
                </a:solidFill>
              </a:rPr>
              <a:t>Before the mountains were brought forth, Or ever You had formed the earth and the world, Even from everlasting to everlasting, You </a:t>
            </a:r>
            <a:r>
              <a:rPr lang="en-US" i="1" dirty="0">
                <a:solidFill>
                  <a:srgbClr val="FFFF00"/>
                </a:solidFill>
              </a:rPr>
              <a:t>are</a:t>
            </a:r>
            <a:r>
              <a:rPr lang="en-US" dirty="0">
                <a:solidFill>
                  <a:srgbClr val="FFFF00"/>
                </a:solidFill>
              </a:rPr>
              <a:t> God.”</a:t>
            </a:r>
          </a:p>
          <a:p>
            <a:endParaRPr lang="en-US" dirty="0"/>
          </a:p>
          <a:p>
            <a:endParaRPr lang="en-US" dirty="0">
              <a:solidFill>
                <a:srgbClr val="FFFF00"/>
              </a:solidFill>
            </a:endParaRPr>
          </a:p>
          <a:p>
            <a:endParaRPr lang="en-US" dirty="0">
              <a:solidFill>
                <a:srgbClr val="FFFF00"/>
              </a:solidFill>
            </a:endParaRPr>
          </a:p>
          <a:p>
            <a:endParaRPr lang="en-US" dirty="0">
              <a:solidFill>
                <a:srgbClr val="FFFF00"/>
              </a:solidFill>
            </a:endParaRPr>
          </a:p>
          <a:p>
            <a:endParaRPr lang="en-US" dirty="0">
              <a:solidFill>
                <a:srgbClr val="FFFF00"/>
              </a:solidFill>
            </a:endParaRPr>
          </a:p>
          <a:p>
            <a:endParaRPr lang="en-US" dirty="0">
              <a:solidFill>
                <a:srgbClr val="FFFF00"/>
              </a:solidFill>
            </a:endParaRPr>
          </a:p>
          <a:p>
            <a:endParaRPr lang="en-US" dirty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>
              <a:solidFill>
                <a:srgbClr val="FFFF00"/>
              </a:solidFill>
            </a:endParaRPr>
          </a:p>
          <a:p>
            <a:endParaRPr lang="en-US" dirty="0">
              <a:solidFill>
                <a:srgbClr val="FFFF00"/>
              </a:solidFill>
            </a:endParaRPr>
          </a:p>
          <a:p>
            <a:endParaRPr lang="en-US" dirty="0">
              <a:solidFill>
                <a:srgbClr val="FFFF00"/>
              </a:solidFill>
            </a:endParaRPr>
          </a:p>
          <a:p>
            <a:endParaRPr lang="en-US" dirty="0">
              <a:solidFill>
                <a:srgbClr val="FFFF00"/>
              </a:solidFill>
            </a:endParaRPr>
          </a:p>
          <a:p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2F258596-8A4C-4B49-96DE-8065C15DF01A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825625"/>
            <a:ext cx="5181600" cy="4351338"/>
          </a:xfrm>
        </p:spPr>
      </p:pic>
    </p:spTree>
    <p:extLst>
      <p:ext uri="{BB962C8B-B14F-4D97-AF65-F5344CB8AC3E}">
        <p14:creationId xmlns:p14="http://schemas.microsoft.com/office/powerpoint/2010/main" val="415971349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130D00-E9AF-48D0-8C2C-4F562C3C8C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9600" dirty="0">
                <a:solidFill>
                  <a:schemeClr val="bg1">
                    <a:alpha val="69000"/>
                  </a:schemeClr>
                </a:solidFill>
              </a:rPr>
              <a:t>Eternal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C093DF8E-8E28-4C1E-8A6D-9062985FE7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>
            <a:normAutofit fontScale="70000" lnSpcReduction="20000"/>
          </a:bodyPr>
          <a:lstStyle/>
          <a:p>
            <a:r>
              <a:rPr lang="en-US" sz="3200" dirty="0">
                <a:solidFill>
                  <a:srgbClr val="FFFF00"/>
                </a:solidFill>
              </a:rPr>
              <a:t>Rom 1:20 “</a:t>
            </a:r>
            <a:r>
              <a:rPr lang="en-US" sz="3200" baseline="30000" dirty="0">
                <a:solidFill>
                  <a:srgbClr val="FFFF00"/>
                </a:solidFill>
              </a:rPr>
              <a:t>20 </a:t>
            </a:r>
            <a:r>
              <a:rPr lang="en-US" sz="3200" dirty="0">
                <a:solidFill>
                  <a:srgbClr val="FFFF00"/>
                </a:solidFill>
              </a:rPr>
              <a:t>For since the creation of the world His invisible </a:t>
            </a:r>
            <a:r>
              <a:rPr lang="en-US" sz="3200" i="1" dirty="0">
                <a:solidFill>
                  <a:srgbClr val="FFFF00"/>
                </a:solidFill>
              </a:rPr>
              <a:t>attributes</a:t>
            </a:r>
            <a:r>
              <a:rPr lang="en-US" sz="3200" dirty="0">
                <a:solidFill>
                  <a:srgbClr val="FFFF00"/>
                </a:solidFill>
              </a:rPr>
              <a:t> are clearly seen, being understood by the things that are made, </a:t>
            </a:r>
            <a:r>
              <a:rPr lang="en-US" sz="3200" i="1" dirty="0">
                <a:solidFill>
                  <a:srgbClr val="FFFF00"/>
                </a:solidFill>
              </a:rPr>
              <a:t>even</a:t>
            </a:r>
            <a:r>
              <a:rPr lang="en-US" sz="3200" dirty="0">
                <a:solidFill>
                  <a:srgbClr val="FFFF00"/>
                </a:solidFill>
              </a:rPr>
              <a:t> His eternal power and Godhead, so that they are without excuse,”</a:t>
            </a:r>
          </a:p>
          <a:p>
            <a:endParaRPr lang="en-US" sz="3200" dirty="0">
              <a:solidFill>
                <a:srgbClr val="FFFF00"/>
              </a:solidFill>
            </a:endParaRPr>
          </a:p>
          <a:p>
            <a:r>
              <a:rPr lang="en-US" sz="3200" dirty="0">
                <a:solidFill>
                  <a:srgbClr val="FFFF00"/>
                </a:solidFill>
              </a:rPr>
              <a:t>1 Tim 1:17 “</a:t>
            </a:r>
            <a:r>
              <a:rPr lang="en-US" sz="3200" baseline="30000" dirty="0">
                <a:solidFill>
                  <a:srgbClr val="FFFF00"/>
                </a:solidFill>
              </a:rPr>
              <a:t>17 </a:t>
            </a:r>
            <a:r>
              <a:rPr lang="en-US" sz="3200" dirty="0">
                <a:solidFill>
                  <a:srgbClr val="FFFF00"/>
                </a:solidFill>
              </a:rPr>
              <a:t>Now to the King eternal, immortal, invisible, to God who alone is wise, </a:t>
            </a:r>
            <a:r>
              <a:rPr lang="en-US" sz="3200" i="1" dirty="0">
                <a:solidFill>
                  <a:srgbClr val="FFFF00"/>
                </a:solidFill>
              </a:rPr>
              <a:t>be</a:t>
            </a:r>
            <a:r>
              <a:rPr lang="en-US" sz="3200" dirty="0">
                <a:solidFill>
                  <a:srgbClr val="FFFF00"/>
                </a:solidFill>
              </a:rPr>
              <a:t> honor and glory forever and ever. Amen.</a:t>
            </a:r>
          </a:p>
          <a:p>
            <a:endParaRPr lang="en-US" sz="3200" dirty="0">
              <a:solidFill>
                <a:srgbClr val="FFFF00"/>
              </a:solidFill>
            </a:endParaRPr>
          </a:p>
          <a:p>
            <a:r>
              <a:rPr lang="en-US" sz="3200" dirty="0">
                <a:solidFill>
                  <a:srgbClr val="FFFF00"/>
                </a:solidFill>
              </a:rPr>
              <a:t>Rev 4:11 “</a:t>
            </a:r>
            <a:r>
              <a:rPr lang="en-US" sz="3200" baseline="30000" dirty="0">
                <a:solidFill>
                  <a:srgbClr val="FFFF00"/>
                </a:solidFill>
              </a:rPr>
              <a:t>1 </a:t>
            </a:r>
            <a:r>
              <a:rPr lang="en-US" sz="3200" dirty="0">
                <a:solidFill>
                  <a:srgbClr val="FFFF00"/>
                </a:solidFill>
              </a:rPr>
              <a:t>“You are worthy, </a:t>
            </a:r>
            <a:r>
              <a:rPr lang="en-US" sz="3200" baseline="30000" dirty="0">
                <a:solidFill>
                  <a:srgbClr val="FFFF00"/>
                </a:solidFill>
              </a:rPr>
              <a:t>[</a:t>
            </a:r>
            <a:r>
              <a:rPr lang="en-US" sz="3200" dirty="0">
                <a:solidFill>
                  <a:srgbClr val="FFFF00"/>
                </a:solidFill>
              </a:rPr>
              <a:t>O Lord,</a:t>
            </a:r>
            <a:br>
              <a:rPr lang="en-US" sz="3200" dirty="0">
                <a:solidFill>
                  <a:srgbClr val="FFFF00"/>
                </a:solidFill>
              </a:rPr>
            </a:br>
            <a:r>
              <a:rPr lang="en-US" sz="3200" dirty="0">
                <a:solidFill>
                  <a:srgbClr val="FFFF00"/>
                </a:solidFill>
              </a:rPr>
              <a:t>To receive glory and honor and power;</a:t>
            </a:r>
            <a:br>
              <a:rPr lang="en-US" sz="3200" dirty="0">
                <a:solidFill>
                  <a:srgbClr val="FFFF00"/>
                </a:solidFill>
              </a:rPr>
            </a:br>
            <a:r>
              <a:rPr lang="en-US" sz="3200" dirty="0">
                <a:solidFill>
                  <a:srgbClr val="FFFF00"/>
                </a:solidFill>
              </a:rPr>
              <a:t>For You created all things, And by Your will they exist and were created.”</a:t>
            </a:r>
          </a:p>
          <a:p>
            <a:endParaRPr lang="en-US" dirty="0"/>
          </a:p>
          <a:p>
            <a:endParaRPr lang="en-US" dirty="0">
              <a:solidFill>
                <a:srgbClr val="FFFF00"/>
              </a:solidFill>
            </a:endParaRPr>
          </a:p>
          <a:p>
            <a:endParaRPr lang="en-US" dirty="0">
              <a:solidFill>
                <a:srgbClr val="FFFF00"/>
              </a:solidFill>
            </a:endParaRPr>
          </a:p>
          <a:p>
            <a:endParaRPr lang="en-US" dirty="0">
              <a:solidFill>
                <a:srgbClr val="FFFF00"/>
              </a:solidFill>
            </a:endParaRPr>
          </a:p>
          <a:p>
            <a:endParaRPr lang="en-US" dirty="0">
              <a:solidFill>
                <a:srgbClr val="FFFF00"/>
              </a:solidFill>
            </a:endParaRPr>
          </a:p>
          <a:p>
            <a:endParaRPr lang="en-US" dirty="0">
              <a:solidFill>
                <a:srgbClr val="FFFF00"/>
              </a:solidFill>
            </a:endParaRPr>
          </a:p>
          <a:p>
            <a:endParaRPr lang="en-US" dirty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>
              <a:solidFill>
                <a:srgbClr val="FFFF00"/>
              </a:solidFill>
            </a:endParaRPr>
          </a:p>
          <a:p>
            <a:endParaRPr lang="en-US" dirty="0">
              <a:solidFill>
                <a:srgbClr val="FFFF00"/>
              </a:solidFill>
            </a:endParaRPr>
          </a:p>
          <a:p>
            <a:endParaRPr lang="en-US" dirty="0">
              <a:solidFill>
                <a:srgbClr val="FFFF00"/>
              </a:solidFill>
            </a:endParaRPr>
          </a:p>
          <a:p>
            <a:endParaRPr lang="en-US" dirty="0">
              <a:solidFill>
                <a:srgbClr val="FFFF00"/>
              </a:solidFill>
            </a:endParaRPr>
          </a:p>
          <a:p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2F258596-8A4C-4B49-96DE-8065C15DF01A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825625"/>
            <a:ext cx="5181600" cy="4351338"/>
          </a:xfrm>
        </p:spPr>
      </p:pic>
    </p:spTree>
    <p:extLst>
      <p:ext uri="{BB962C8B-B14F-4D97-AF65-F5344CB8AC3E}">
        <p14:creationId xmlns:p14="http://schemas.microsoft.com/office/powerpoint/2010/main" val="4192808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130D00-E9AF-48D0-8C2C-4F562C3C8C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9600" dirty="0">
                <a:solidFill>
                  <a:schemeClr val="bg1">
                    <a:alpha val="69000"/>
                  </a:schemeClr>
                </a:solidFill>
              </a:rPr>
              <a:t>Ready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C093DF8E-8E28-4C1E-8A6D-9062985FE7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 dirty="0">
              <a:solidFill>
                <a:srgbClr val="FFFF00"/>
              </a:solidFill>
            </a:endParaRPr>
          </a:p>
          <a:p>
            <a:endParaRPr lang="en-US" dirty="0">
              <a:solidFill>
                <a:srgbClr val="FFFF00"/>
              </a:solidFill>
            </a:endParaRPr>
          </a:p>
          <a:p>
            <a:endParaRPr lang="en-US" dirty="0">
              <a:solidFill>
                <a:srgbClr val="FFFF00"/>
              </a:solidFill>
            </a:endParaRPr>
          </a:p>
          <a:p>
            <a:endParaRPr lang="en-US" dirty="0">
              <a:solidFill>
                <a:srgbClr val="FFFF00"/>
              </a:solidFill>
            </a:endParaRPr>
          </a:p>
          <a:p>
            <a:endParaRPr lang="en-US" dirty="0">
              <a:solidFill>
                <a:srgbClr val="FFFF00"/>
              </a:solidFill>
            </a:endParaRPr>
          </a:p>
          <a:p>
            <a:endParaRPr lang="en-US" dirty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>
              <a:solidFill>
                <a:srgbClr val="FFFF00"/>
              </a:solidFill>
            </a:endParaRPr>
          </a:p>
          <a:p>
            <a:endParaRPr lang="en-US" dirty="0">
              <a:solidFill>
                <a:srgbClr val="FFFF00"/>
              </a:solidFill>
            </a:endParaRPr>
          </a:p>
          <a:p>
            <a:endParaRPr lang="en-US" dirty="0">
              <a:solidFill>
                <a:srgbClr val="FFFF00"/>
              </a:solidFill>
            </a:endParaRPr>
          </a:p>
          <a:p>
            <a:endParaRPr lang="en-US" dirty="0">
              <a:solidFill>
                <a:srgbClr val="FFFF00"/>
              </a:solidFill>
            </a:endParaRPr>
          </a:p>
          <a:p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6660B83B-49E8-4BD2-BF5A-2707D3BA0C4A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99" t="6502" r="15045"/>
          <a:stretch/>
        </p:blipFill>
        <p:spPr>
          <a:xfrm>
            <a:off x="838200" y="1999313"/>
            <a:ext cx="5257800" cy="4067379"/>
          </a:xfr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4F838FB-E4FB-4B80-9B33-41A3F4713D6B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73" r="10288"/>
          <a:stretch/>
        </p:blipFill>
        <p:spPr>
          <a:xfrm>
            <a:off x="6096000" y="1999313"/>
            <a:ext cx="5257800" cy="4067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210074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130D00-E9AF-48D0-8C2C-4F562C3C8C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9600" dirty="0">
                <a:solidFill>
                  <a:schemeClr val="bg1">
                    <a:alpha val="69000"/>
                  </a:schemeClr>
                </a:solidFill>
              </a:rPr>
              <a:t>Forgiving</a:t>
            </a:r>
          </a:p>
        </p:txBody>
      </p:sp>
      <p:pic>
        <p:nvPicPr>
          <p:cNvPr id="12" name="Content Placeholder 11">
            <a:extLst>
              <a:ext uri="{FF2B5EF4-FFF2-40B4-BE49-F238E27FC236}">
                <a16:creationId xmlns:a16="http://schemas.microsoft.com/office/drawing/2014/main" id="{55F70328-6278-437F-9B18-0805C72EBED3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825625"/>
            <a:ext cx="5181600" cy="4351338"/>
          </a:xfrm>
        </p:spPr>
      </p:pic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C093DF8E-8E28-4C1E-8A6D-9062985FE78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>
                <a:solidFill>
                  <a:srgbClr val="FFFF00"/>
                </a:solidFill>
              </a:rPr>
              <a:t>Psalm 32:5 “</a:t>
            </a:r>
            <a:r>
              <a:rPr lang="en-US" baseline="30000" dirty="0">
                <a:solidFill>
                  <a:srgbClr val="FFFF00"/>
                </a:solidFill>
              </a:rPr>
              <a:t>5 </a:t>
            </a:r>
            <a:r>
              <a:rPr lang="en-US" dirty="0">
                <a:solidFill>
                  <a:srgbClr val="FFFF00"/>
                </a:solidFill>
              </a:rPr>
              <a:t>I acknowledged my sin to You, And my iniquity I have not hidden. I said, “I will confess my transgressions to the </a:t>
            </a:r>
            <a:r>
              <a:rPr lang="en-US" cap="small" dirty="0">
                <a:solidFill>
                  <a:srgbClr val="FFFF00"/>
                </a:solidFill>
                <a:effectLst/>
              </a:rPr>
              <a:t>Lord</a:t>
            </a:r>
            <a:r>
              <a:rPr lang="en-US" dirty="0">
                <a:solidFill>
                  <a:srgbClr val="FFFF00"/>
                </a:solidFill>
              </a:rPr>
              <a:t>,” And You forgave the iniquity of my sin. </a:t>
            </a:r>
            <a:r>
              <a:rPr lang="en-US" i="1" dirty="0">
                <a:solidFill>
                  <a:srgbClr val="FFFF00"/>
                </a:solidFill>
              </a:rPr>
              <a:t>Selah”</a:t>
            </a:r>
          </a:p>
          <a:p>
            <a:endParaRPr lang="en-US" i="1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Ps 86:5 “</a:t>
            </a:r>
            <a:r>
              <a:rPr lang="en-US" baseline="30000" dirty="0">
                <a:solidFill>
                  <a:srgbClr val="FFFF00"/>
                </a:solidFill>
              </a:rPr>
              <a:t>5 </a:t>
            </a:r>
            <a:r>
              <a:rPr lang="en-US" dirty="0">
                <a:solidFill>
                  <a:srgbClr val="FFFF00"/>
                </a:solidFill>
              </a:rPr>
              <a:t>For You, Lord, </a:t>
            </a:r>
            <a:r>
              <a:rPr lang="en-US" i="1" dirty="0">
                <a:solidFill>
                  <a:srgbClr val="FFFF00"/>
                </a:solidFill>
              </a:rPr>
              <a:t>are</a:t>
            </a:r>
            <a:r>
              <a:rPr lang="en-US" dirty="0">
                <a:solidFill>
                  <a:srgbClr val="FFFF00"/>
                </a:solidFill>
              </a:rPr>
              <a:t> good, and ready to forgive, And abundant in mercy to all those who call upon You.”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Prov 28:13 “</a:t>
            </a:r>
            <a:r>
              <a:rPr lang="en-US" baseline="30000" dirty="0">
                <a:solidFill>
                  <a:srgbClr val="FFFF00"/>
                </a:solidFill>
              </a:rPr>
              <a:t>13 </a:t>
            </a:r>
            <a:r>
              <a:rPr lang="en-US" dirty="0">
                <a:solidFill>
                  <a:srgbClr val="FFFF00"/>
                </a:solidFill>
              </a:rPr>
              <a:t>He who covers his sins will not prosper, But whoever confesses and forsakes </a:t>
            </a:r>
            <a:r>
              <a:rPr lang="en-US" i="1" dirty="0">
                <a:solidFill>
                  <a:srgbClr val="FFFF00"/>
                </a:solidFill>
              </a:rPr>
              <a:t>them</a:t>
            </a:r>
            <a:r>
              <a:rPr lang="en-US" dirty="0">
                <a:solidFill>
                  <a:srgbClr val="FFFF00"/>
                </a:solidFill>
              </a:rPr>
              <a:t> will have mercy.”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endParaRPr lang="en-US" dirty="0">
              <a:solidFill>
                <a:srgbClr val="FFFF00"/>
              </a:solidFill>
            </a:endParaRPr>
          </a:p>
          <a:p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510081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130D00-E9AF-48D0-8C2C-4F562C3C8C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9600" dirty="0">
                <a:solidFill>
                  <a:schemeClr val="bg1">
                    <a:alpha val="69000"/>
                  </a:schemeClr>
                </a:solidFill>
              </a:rPr>
              <a:t>Forgiving</a:t>
            </a:r>
          </a:p>
        </p:txBody>
      </p:sp>
      <p:pic>
        <p:nvPicPr>
          <p:cNvPr id="12" name="Content Placeholder 11">
            <a:extLst>
              <a:ext uri="{FF2B5EF4-FFF2-40B4-BE49-F238E27FC236}">
                <a16:creationId xmlns:a16="http://schemas.microsoft.com/office/drawing/2014/main" id="{55F70328-6278-437F-9B18-0805C72EBED3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825625"/>
            <a:ext cx="5181600" cy="4351338"/>
          </a:xfrm>
        </p:spPr>
      </p:pic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C093DF8E-8E28-4C1E-8A6D-9062985FE78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>
                <a:solidFill>
                  <a:srgbClr val="FFFF00"/>
                </a:solidFill>
              </a:rPr>
              <a:t>Eph 4:32 “</a:t>
            </a:r>
            <a:r>
              <a:rPr lang="en-US" baseline="30000" dirty="0">
                <a:solidFill>
                  <a:srgbClr val="FFFF00"/>
                </a:solidFill>
              </a:rPr>
              <a:t>32 </a:t>
            </a:r>
            <a:r>
              <a:rPr lang="en-US" dirty="0">
                <a:solidFill>
                  <a:srgbClr val="FFFF00"/>
                </a:solidFill>
              </a:rPr>
              <a:t>And be kind to one another, tenderhearted, forgiving one another, even as God in Christ forgave you.”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1 Jn 1:9 “</a:t>
            </a:r>
            <a:r>
              <a:rPr lang="en-US" baseline="30000" dirty="0">
                <a:solidFill>
                  <a:srgbClr val="FFFF00"/>
                </a:solidFill>
              </a:rPr>
              <a:t>9 </a:t>
            </a:r>
            <a:r>
              <a:rPr lang="en-US" dirty="0">
                <a:solidFill>
                  <a:srgbClr val="FFFF00"/>
                </a:solidFill>
              </a:rPr>
              <a:t>If we confess our sins, He is faithful and just to forgive us </a:t>
            </a:r>
            <a:r>
              <a:rPr lang="en-US" i="1" dirty="0">
                <a:solidFill>
                  <a:srgbClr val="FFFF00"/>
                </a:solidFill>
              </a:rPr>
              <a:t>our</a:t>
            </a:r>
            <a:r>
              <a:rPr lang="en-US" dirty="0">
                <a:solidFill>
                  <a:srgbClr val="FFFF00"/>
                </a:solidFill>
              </a:rPr>
              <a:t> sins and to cleanse us from all unrighteousness.”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1 Jn 2:12 “</a:t>
            </a:r>
            <a:r>
              <a:rPr lang="en-US" baseline="30000" dirty="0">
                <a:solidFill>
                  <a:srgbClr val="FFFF00"/>
                </a:solidFill>
              </a:rPr>
              <a:t>12 </a:t>
            </a:r>
            <a:r>
              <a:rPr lang="en-US" dirty="0">
                <a:solidFill>
                  <a:srgbClr val="FFFF00"/>
                </a:solidFill>
              </a:rPr>
              <a:t>I write to you, little children, Because your sins are forgiven you for His name’s sake.”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endParaRPr lang="en-US" dirty="0">
              <a:solidFill>
                <a:srgbClr val="FFFF00"/>
              </a:solidFill>
            </a:endParaRPr>
          </a:p>
          <a:p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6345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130D00-E9AF-48D0-8C2C-4F562C3C8C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5400" dirty="0">
                <a:solidFill>
                  <a:schemeClr val="bg1">
                    <a:alpha val="69000"/>
                  </a:schemeClr>
                </a:solidFill>
              </a:rPr>
              <a:t>All Powerful, knowing, and Present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C093DF8E-8E28-4C1E-8A6D-9062985FE78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Jer</a:t>
            </a:r>
            <a:r>
              <a:rPr lang="en-US" dirty="0">
                <a:solidFill>
                  <a:srgbClr val="FFFF00"/>
                </a:solidFill>
              </a:rPr>
              <a:t> 32:17 “</a:t>
            </a:r>
            <a:r>
              <a:rPr lang="en-US" baseline="30000" dirty="0">
                <a:solidFill>
                  <a:srgbClr val="FFFF00"/>
                </a:solidFill>
              </a:rPr>
              <a:t>17 </a:t>
            </a:r>
            <a:r>
              <a:rPr lang="en-US" dirty="0">
                <a:solidFill>
                  <a:srgbClr val="FFFF00"/>
                </a:solidFill>
              </a:rPr>
              <a:t>‘Ah, Lord </a:t>
            </a:r>
            <a:r>
              <a:rPr lang="en-US" cap="small" dirty="0">
                <a:solidFill>
                  <a:srgbClr val="FFFF00"/>
                </a:solidFill>
                <a:effectLst/>
              </a:rPr>
              <a:t>God</a:t>
            </a:r>
            <a:r>
              <a:rPr lang="en-US" dirty="0">
                <a:solidFill>
                  <a:srgbClr val="FFFF00"/>
                </a:solidFill>
              </a:rPr>
              <a:t>! Behold, You have made the heavens and the earth by Your great power and outstretched arm. There is nothing too hard for You.”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Job 42:2 “</a:t>
            </a:r>
            <a:r>
              <a:rPr lang="en-US" baseline="30000" dirty="0">
                <a:solidFill>
                  <a:srgbClr val="FFFF00"/>
                </a:solidFill>
              </a:rPr>
              <a:t>2 </a:t>
            </a:r>
            <a:r>
              <a:rPr lang="en-US" dirty="0">
                <a:solidFill>
                  <a:srgbClr val="FFFF00"/>
                </a:solidFill>
              </a:rPr>
              <a:t>“I know that You can do everything, And that no purpose </a:t>
            </a:r>
            <a:r>
              <a:rPr lang="en-US" i="1" dirty="0">
                <a:solidFill>
                  <a:srgbClr val="FFFF00"/>
                </a:solidFill>
              </a:rPr>
              <a:t>of Yours</a:t>
            </a:r>
            <a:r>
              <a:rPr lang="en-US" dirty="0">
                <a:solidFill>
                  <a:srgbClr val="FFFF00"/>
                </a:solidFill>
              </a:rPr>
              <a:t> can be withheld from You.”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PS 147:5 “</a:t>
            </a:r>
            <a:r>
              <a:rPr lang="en-US" baseline="30000" dirty="0">
                <a:solidFill>
                  <a:srgbClr val="FFFF00"/>
                </a:solidFill>
              </a:rPr>
              <a:t>5 </a:t>
            </a:r>
            <a:r>
              <a:rPr lang="en-US" dirty="0">
                <a:solidFill>
                  <a:srgbClr val="FFFF00"/>
                </a:solidFill>
              </a:rPr>
              <a:t>Great </a:t>
            </a:r>
            <a:r>
              <a:rPr lang="en-US" i="1" dirty="0">
                <a:solidFill>
                  <a:srgbClr val="FFFF00"/>
                </a:solidFill>
              </a:rPr>
              <a:t>is</a:t>
            </a:r>
            <a:r>
              <a:rPr lang="en-US" dirty="0">
                <a:solidFill>
                  <a:srgbClr val="FFFF00"/>
                </a:solidFill>
              </a:rPr>
              <a:t> our Lord, and mighty in power; His understanding </a:t>
            </a:r>
            <a:r>
              <a:rPr lang="en-US" i="1" dirty="0">
                <a:solidFill>
                  <a:srgbClr val="FFFF00"/>
                </a:solidFill>
              </a:rPr>
              <a:t>is</a:t>
            </a:r>
            <a:r>
              <a:rPr lang="en-US" dirty="0">
                <a:solidFill>
                  <a:srgbClr val="FFFF00"/>
                </a:solidFill>
              </a:rPr>
              <a:t> infinite.”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endParaRPr lang="en-US" dirty="0">
              <a:solidFill>
                <a:srgbClr val="FFFF00"/>
              </a:solidFill>
            </a:endParaRPr>
          </a:p>
          <a:p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810995B9-48C5-4100-9B65-4DE32D39FF8C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825625"/>
            <a:ext cx="5181600" cy="4351337"/>
          </a:xfrm>
        </p:spPr>
      </p:pic>
    </p:spTree>
    <p:extLst>
      <p:ext uri="{BB962C8B-B14F-4D97-AF65-F5344CB8AC3E}">
        <p14:creationId xmlns:p14="http://schemas.microsoft.com/office/powerpoint/2010/main" val="97066569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130D00-E9AF-48D0-8C2C-4F562C3C8C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5400" dirty="0">
                <a:solidFill>
                  <a:schemeClr val="bg1">
                    <a:alpha val="69000"/>
                  </a:schemeClr>
                </a:solidFill>
              </a:rPr>
              <a:t>All Powerful, knowing, and Present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C093DF8E-8E28-4C1E-8A6D-9062985FE78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rgbClr val="FFFF00"/>
                </a:solidFill>
              </a:rPr>
              <a:t>Mt 19:26 “</a:t>
            </a:r>
            <a:r>
              <a:rPr lang="en-US" baseline="30000" dirty="0">
                <a:solidFill>
                  <a:srgbClr val="FFFF00"/>
                </a:solidFill>
              </a:rPr>
              <a:t>26 </a:t>
            </a:r>
            <a:r>
              <a:rPr lang="en-US" dirty="0">
                <a:solidFill>
                  <a:srgbClr val="FFFF00"/>
                </a:solidFill>
              </a:rPr>
              <a:t>But Jesus looked at </a:t>
            </a:r>
            <a:r>
              <a:rPr lang="en-US" i="1" dirty="0">
                <a:solidFill>
                  <a:srgbClr val="FFFF00"/>
                </a:solidFill>
              </a:rPr>
              <a:t>them</a:t>
            </a:r>
            <a:r>
              <a:rPr lang="en-US" dirty="0">
                <a:solidFill>
                  <a:srgbClr val="FFFF00"/>
                </a:solidFill>
              </a:rPr>
              <a:t> and said to them, “With men this is impossible, but with God all things are possible.”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Rev 4:11 “</a:t>
            </a:r>
            <a:r>
              <a:rPr lang="en-US" baseline="30000" dirty="0">
                <a:solidFill>
                  <a:srgbClr val="FFFF00"/>
                </a:solidFill>
              </a:rPr>
              <a:t>11 </a:t>
            </a:r>
            <a:r>
              <a:rPr lang="en-US" dirty="0">
                <a:solidFill>
                  <a:srgbClr val="FFFF00"/>
                </a:solidFill>
              </a:rPr>
              <a:t>“You are worthy, O Lord, To receive glory and honor and power; For You created all things, And by Your will they exist and were created.”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Rev 19:6b “Alleluia! For the</a:t>
            </a:r>
            <a:r>
              <a:rPr lang="en-US" baseline="30000" dirty="0">
                <a:solidFill>
                  <a:srgbClr val="FFFF00"/>
                </a:solidFill>
              </a:rPr>
              <a:t> </a:t>
            </a:r>
            <a:r>
              <a:rPr lang="en-US" dirty="0">
                <a:solidFill>
                  <a:srgbClr val="FFFF00"/>
                </a:solidFill>
              </a:rPr>
              <a:t>Lord God Omnipotent reigns!”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endParaRPr lang="en-US" dirty="0">
              <a:solidFill>
                <a:srgbClr val="FFFF00"/>
              </a:solidFill>
            </a:endParaRPr>
          </a:p>
          <a:p>
            <a:endParaRPr lang="en-US" dirty="0">
              <a:solidFill>
                <a:srgbClr val="FFFF00"/>
              </a:solidFill>
            </a:endParaRPr>
          </a:p>
          <a:p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810995B9-48C5-4100-9B65-4DE32D39FF8C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825625"/>
            <a:ext cx="5181600" cy="4351337"/>
          </a:xfrm>
        </p:spPr>
      </p:pic>
    </p:spTree>
    <p:extLst>
      <p:ext uri="{BB962C8B-B14F-4D97-AF65-F5344CB8AC3E}">
        <p14:creationId xmlns:p14="http://schemas.microsoft.com/office/powerpoint/2010/main" val="2636280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130D00-E9AF-48D0-8C2C-4F562C3C8C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5400" dirty="0">
                <a:solidFill>
                  <a:schemeClr val="bg1">
                    <a:alpha val="69000"/>
                  </a:schemeClr>
                </a:solidFill>
              </a:rPr>
              <a:t>All Powerful, knowing, and Present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C093DF8E-8E28-4C1E-8A6D-9062985FE78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rgbClr val="FFFF00"/>
                </a:solidFill>
              </a:rPr>
              <a:t>Job 37:16 “</a:t>
            </a:r>
            <a:r>
              <a:rPr lang="en-US" baseline="30000" dirty="0">
                <a:solidFill>
                  <a:srgbClr val="FFFF00"/>
                </a:solidFill>
              </a:rPr>
              <a:t>16 </a:t>
            </a:r>
            <a:r>
              <a:rPr lang="en-US" dirty="0">
                <a:solidFill>
                  <a:srgbClr val="FFFF00"/>
                </a:solidFill>
              </a:rPr>
              <a:t>Do you know how the clouds are balanced, Those wondrous works of Him who is perfect in knowledge?”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Ps 139:4 “</a:t>
            </a:r>
            <a:r>
              <a:rPr lang="en-US" baseline="30000" dirty="0">
                <a:solidFill>
                  <a:srgbClr val="FFFF00"/>
                </a:solidFill>
              </a:rPr>
              <a:t>4 </a:t>
            </a:r>
            <a:r>
              <a:rPr lang="en-US" dirty="0">
                <a:solidFill>
                  <a:srgbClr val="FFFF00"/>
                </a:solidFill>
              </a:rPr>
              <a:t>For </a:t>
            </a:r>
            <a:r>
              <a:rPr lang="en-US" i="1" dirty="0">
                <a:solidFill>
                  <a:srgbClr val="FFFF00"/>
                </a:solidFill>
              </a:rPr>
              <a:t>there is</a:t>
            </a:r>
            <a:r>
              <a:rPr lang="en-US" dirty="0">
                <a:solidFill>
                  <a:srgbClr val="FFFF00"/>
                </a:solidFill>
              </a:rPr>
              <a:t> not a word on my tongue, </a:t>
            </a:r>
            <a:r>
              <a:rPr lang="en-US" i="1" dirty="0">
                <a:solidFill>
                  <a:srgbClr val="FFFF00"/>
                </a:solidFill>
              </a:rPr>
              <a:t>But</a:t>
            </a:r>
            <a:r>
              <a:rPr lang="en-US" dirty="0">
                <a:solidFill>
                  <a:srgbClr val="FFFF00"/>
                </a:solidFill>
              </a:rPr>
              <a:t> behold, O </a:t>
            </a:r>
            <a:r>
              <a:rPr lang="en-US" cap="small" dirty="0">
                <a:solidFill>
                  <a:srgbClr val="FFFF00"/>
                </a:solidFill>
                <a:effectLst/>
              </a:rPr>
              <a:t>Lord</a:t>
            </a:r>
            <a:r>
              <a:rPr lang="en-US" dirty="0">
                <a:solidFill>
                  <a:srgbClr val="FFFF00"/>
                </a:solidFill>
              </a:rPr>
              <a:t>, You know it altogether.”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Ps 147:5b “His understanding </a:t>
            </a:r>
            <a:r>
              <a:rPr lang="en-US" i="1" dirty="0">
                <a:solidFill>
                  <a:srgbClr val="FFFF00"/>
                </a:solidFill>
              </a:rPr>
              <a:t>is</a:t>
            </a:r>
            <a:r>
              <a:rPr lang="en-US" dirty="0">
                <a:solidFill>
                  <a:srgbClr val="FFFF00"/>
                </a:solidFill>
              </a:rPr>
              <a:t> infinite.”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>
              <a:solidFill>
                <a:srgbClr val="FFFF00"/>
              </a:solidFill>
            </a:endParaRPr>
          </a:p>
          <a:p>
            <a:endParaRPr lang="en-US" dirty="0">
              <a:solidFill>
                <a:srgbClr val="FFFF00"/>
              </a:solidFill>
            </a:endParaRPr>
          </a:p>
          <a:p>
            <a:endParaRPr lang="en-US" dirty="0">
              <a:solidFill>
                <a:srgbClr val="FFFF00"/>
              </a:solidFill>
            </a:endParaRPr>
          </a:p>
          <a:p>
            <a:endParaRPr lang="en-US" dirty="0">
              <a:solidFill>
                <a:srgbClr val="FFFF00"/>
              </a:solidFill>
            </a:endParaRPr>
          </a:p>
          <a:p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8C7726A1-D20C-465B-A92A-D7BBACBD2D20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88" t="20729" r="988" b="29521"/>
          <a:stretch/>
        </p:blipFill>
        <p:spPr>
          <a:xfrm>
            <a:off x="888421" y="1825625"/>
            <a:ext cx="5081158" cy="4351338"/>
          </a:xfrm>
        </p:spPr>
      </p:pic>
    </p:spTree>
    <p:extLst>
      <p:ext uri="{BB962C8B-B14F-4D97-AF65-F5344CB8AC3E}">
        <p14:creationId xmlns:p14="http://schemas.microsoft.com/office/powerpoint/2010/main" val="128126062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130D00-E9AF-48D0-8C2C-4F562C3C8C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5400" dirty="0">
                <a:solidFill>
                  <a:schemeClr val="bg1">
                    <a:alpha val="69000"/>
                  </a:schemeClr>
                </a:solidFill>
              </a:rPr>
              <a:t>All Powerful, knowing, and Present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C093DF8E-8E28-4C1E-8A6D-9062985FE78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>
                <a:solidFill>
                  <a:srgbClr val="FFFF00"/>
                </a:solidFill>
              </a:rPr>
              <a:t>Mt 6:8 “</a:t>
            </a:r>
            <a:r>
              <a:rPr lang="en-US" baseline="30000" dirty="0">
                <a:solidFill>
                  <a:srgbClr val="FFFF00"/>
                </a:solidFill>
              </a:rPr>
              <a:t>8 </a:t>
            </a:r>
            <a:r>
              <a:rPr lang="en-US" dirty="0">
                <a:solidFill>
                  <a:srgbClr val="FFFF00"/>
                </a:solidFill>
              </a:rPr>
              <a:t>“Therefore do not be like them. For your Father knows the things you have need of before you ask Him.”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Rom 11:33 “</a:t>
            </a:r>
            <a:r>
              <a:rPr lang="en-US" baseline="30000" dirty="0">
                <a:solidFill>
                  <a:srgbClr val="FFFF00"/>
                </a:solidFill>
              </a:rPr>
              <a:t>33 </a:t>
            </a:r>
            <a:r>
              <a:rPr lang="en-US" dirty="0">
                <a:solidFill>
                  <a:srgbClr val="FFFF00"/>
                </a:solidFill>
              </a:rPr>
              <a:t>Oh, the depth of the riches both of the wisdom and knowledge of God! How unsearchable </a:t>
            </a:r>
            <a:r>
              <a:rPr lang="en-US" i="1" dirty="0">
                <a:solidFill>
                  <a:srgbClr val="FFFF00"/>
                </a:solidFill>
              </a:rPr>
              <a:t>are</a:t>
            </a:r>
            <a:r>
              <a:rPr lang="en-US" dirty="0">
                <a:solidFill>
                  <a:srgbClr val="FFFF00"/>
                </a:solidFill>
              </a:rPr>
              <a:t> His judgments and His ways past finding out!”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1 Jn 3:19-20 “</a:t>
            </a:r>
            <a:r>
              <a:rPr lang="en-US" baseline="30000" dirty="0">
                <a:solidFill>
                  <a:srgbClr val="FFFF00"/>
                </a:solidFill>
              </a:rPr>
              <a:t>19 </a:t>
            </a:r>
            <a:r>
              <a:rPr lang="en-US" dirty="0">
                <a:solidFill>
                  <a:srgbClr val="FFFF00"/>
                </a:solidFill>
              </a:rPr>
              <a:t>And by this we</a:t>
            </a:r>
            <a:r>
              <a:rPr lang="en-US" baseline="30000" dirty="0">
                <a:solidFill>
                  <a:srgbClr val="FFFF00"/>
                </a:solidFill>
              </a:rPr>
              <a:t>]</a:t>
            </a:r>
            <a:r>
              <a:rPr lang="en-US" dirty="0">
                <a:solidFill>
                  <a:srgbClr val="FFFF00"/>
                </a:solidFill>
              </a:rPr>
              <a:t>know that we are of the truth, and shall assure our hearts before Him. </a:t>
            </a:r>
            <a:r>
              <a:rPr lang="en-US" baseline="30000" dirty="0">
                <a:solidFill>
                  <a:srgbClr val="FFFF00"/>
                </a:solidFill>
              </a:rPr>
              <a:t>20 </a:t>
            </a:r>
            <a:r>
              <a:rPr lang="en-US" dirty="0">
                <a:solidFill>
                  <a:srgbClr val="FFFF00"/>
                </a:solidFill>
              </a:rPr>
              <a:t>For if our heart condemns us, God is greater than our heart, and knows all things.”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>
              <a:solidFill>
                <a:srgbClr val="FFFF00"/>
              </a:solidFill>
            </a:endParaRPr>
          </a:p>
          <a:p>
            <a:endParaRPr lang="en-US" dirty="0">
              <a:solidFill>
                <a:srgbClr val="FFFF00"/>
              </a:solidFill>
            </a:endParaRPr>
          </a:p>
          <a:p>
            <a:endParaRPr lang="en-US" dirty="0">
              <a:solidFill>
                <a:srgbClr val="FFFF00"/>
              </a:solidFill>
            </a:endParaRPr>
          </a:p>
          <a:p>
            <a:endParaRPr lang="en-US" dirty="0">
              <a:solidFill>
                <a:srgbClr val="FFFF00"/>
              </a:solidFill>
            </a:endParaRPr>
          </a:p>
          <a:p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8C7726A1-D20C-465B-A92A-D7BBACBD2D20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88" t="20729" r="988" b="29521"/>
          <a:stretch/>
        </p:blipFill>
        <p:spPr>
          <a:xfrm>
            <a:off x="888421" y="1825625"/>
            <a:ext cx="5081158" cy="4351338"/>
          </a:xfrm>
        </p:spPr>
      </p:pic>
    </p:spTree>
    <p:extLst>
      <p:ext uri="{BB962C8B-B14F-4D97-AF65-F5344CB8AC3E}">
        <p14:creationId xmlns:p14="http://schemas.microsoft.com/office/powerpoint/2010/main" val="3545078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130D00-E9AF-48D0-8C2C-4F562C3C8C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5400" dirty="0">
                <a:solidFill>
                  <a:schemeClr val="bg1">
                    <a:alpha val="69000"/>
                  </a:schemeClr>
                </a:solidFill>
              </a:rPr>
              <a:t>All Powerful, knowing, and Present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C093DF8E-8E28-4C1E-8A6D-9062985FE78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Ps 139:7-10 “</a:t>
            </a:r>
            <a:r>
              <a:rPr lang="en-US" baseline="30000" dirty="0">
                <a:solidFill>
                  <a:srgbClr val="FFFF00"/>
                </a:solidFill>
              </a:rPr>
              <a:t>7 </a:t>
            </a:r>
            <a:r>
              <a:rPr lang="en-US" dirty="0">
                <a:solidFill>
                  <a:srgbClr val="FFFF00"/>
                </a:solidFill>
              </a:rPr>
              <a:t>Where can I go from Your Spirit? Or where can I flee from Your presence? </a:t>
            </a:r>
            <a:r>
              <a:rPr lang="en-US" baseline="30000" dirty="0">
                <a:solidFill>
                  <a:srgbClr val="FFFF00"/>
                </a:solidFill>
              </a:rPr>
              <a:t>8 </a:t>
            </a:r>
            <a:r>
              <a:rPr lang="en-US" dirty="0">
                <a:solidFill>
                  <a:srgbClr val="FFFF00"/>
                </a:solidFill>
              </a:rPr>
              <a:t>If I ascend into heaven, You </a:t>
            </a:r>
            <a:r>
              <a:rPr lang="en-US" i="1" dirty="0">
                <a:solidFill>
                  <a:srgbClr val="FFFF00"/>
                </a:solidFill>
              </a:rPr>
              <a:t>are</a:t>
            </a:r>
            <a:r>
              <a:rPr lang="en-US" dirty="0">
                <a:solidFill>
                  <a:srgbClr val="FFFF00"/>
                </a:solidFill>
              </a:rPr>
              <a:t> there; If I make my bed in hell, behold, You </a:t>
            </a:r>
            <a:r>
              <a:rPr lang="en-US" i="1" dirty="0">
                <a:solidFill>
                  <a:srgbClr val="FFFF00"/>
                </a:solidFill>
              </a:rPr>
              <a:t>are there. </a:t>
            </a:r>
            <a:r>
              <a:rPr lang="en-US" baseline="30000" dirty="0">
                <a:solidFill>
                  <a:srgbClr val="FFFF00"/>
                </a:solidFill>
              </a:rPr>
              <a:t>9 </a:t>
            </a:r>
            <a:r>
              <a:rPr lang="en-US" i="1" dirty="0">
                <a:solidFill>
                  <a:srgbClr val="FFFF00"/>
                </a:solidFill>
              </a:rPr>
              <a:t>If</a:t>
            </a:r>
            <a:r>
              <a:rPr lang="en-US" dirty="0">
                <a:solidFill>
                  <a:srgbClr val="FFFF00"/>
                </a:solidFill>
              </a:rPr>
              <a:t> I take the wings of the morning, </a:t>
            </a:r>
            <a:r>
              <a:rPr lang="en-US" i="1" dirty="0">
                <a:solidFill>
                  <a:srgbClr val="FFFF00"/>
                </a:solidFill>
              </a:rPr>
              <a:t>And</a:t>
            </a:r>
            <a:r>
              <a:rPr lang="en-US" dirty="0">
                <a:solidFill>
                  <a:srgbClr val="FFFF00"/>
                </a:solidFill>
              </a:rPr>
              <a:t> dwell in the uttermost parts of the sea, </a:t>
            </a:r>
            <a:r>
              <a:rPr lang="en-US" baseline="30000" dirty="0">
                <a:solidFill>
                  <a:srgbClr val="FFFF00"/>
                </a:solidFill>
              </a:rPr>
              <a:t>10 </a:t>
            </a:r>
            <a:r>
              <a:rPr lang="en-US" dirty="0">
                <a:solidFill>
                  <a:srgbClr val="FFFF00"/>
                </a:solidFill>
              </a:rPr>
              <a:t>Even there Your hand shall lead me, And Your right hand shall hold me.”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endParaRPr lang="en-US" dirty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>
              <a:solidFill>
                <a:srgbClr val="FFFF00"/>
              </a:solidFill>
            </a:endParaRPr>
          </a:p>
          <a:p>
            <a:endParaRPr lang="en-US" dirty="0">
              <a:solidFill>
                <a:srgbClr val="FFFF00"/>
              </a:solidFill>
            </a:endParaRPr>
          </a:p>
          <a:p>
            <a:endParaRPr lang="en-US" dirty="0">
              <a:solidFill>
                <a:srgbClr val="FFFF00"/>
              </a:solidFill>
            </a:endParaRPr>
          </a:p>
          <a:p>
            <a:endParaRPr lang="en-US" dirty="0">
              <a:solidFill>
                <a:srgbClr val="FFFF00"/>
              </a:solidFill>
            </a:endParaRPr>
          </a:p>
          <a:p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11" name="Content Placeholder 10" descr="Image result for god is omnipresent">
            <a:extLst>
              <a:ext uri="{FF2B5EF4-FFF2-40B4-BE49-F238E27FC236}">
                <a16:creationId xmlns:a16="http://schemas.microsoft.com/office/drawing/2014/main" id="{CBC135D2-8651-42DC-A5E1-E1C1E0D2C64A}"/>
              </a:ext>
            </a:extLst>
          </p:cNvPr>
          <p:cNvPicPr>
            <a:picLocks noGrp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575921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130D00-E9AF-48D0-8C2C-4F562C3C8C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9600" dirty="0">
                <a:solidFill>
                  <a:schemeClr val="bg1">
                    <a:alpha val="69000"/>
                  </a:schemeClr>
                </a:solidFill>
              </a:rPr>
              <a:t>Truthful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C093DF8E-8E28-4C1E-8A6D-9062985FE78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FFFF00"/>
                </a:solidFill>
              </a:rPr>
              <a:t>Num 23:19 “</a:t>
            </a:r>
            <a:r>
              <a:rPr lang="en-US" baseline="30000" dirty="0">
                <a:solidFill>
                  <a:srgbClr val="FFFF00"/>
                </a:solidFill>
              </a:rPr>
              <a:t>19 </a:t>
            </a:r>
            <a:r>
              <a:rPr lang="en-US" dirty="0">
                <a:solidFill>
                  <a:srgbClr val="FFFF00"/>
                </a:solidFill>
              </a:rPr>
              <a:t>“God </a:t>
            </a:r>
            <a:r>
              <a:rPr lang="en-US" i="1" dirty="0">
                <a:solidFill>
                  <a:srgbClr val="FFFF00"/>
                </a:solidFill>
              </a:rPr>
              <a:t>is</a:t>
            </a:r>
            <a:r>
              <a:rPr lang="en-US" dirty="0">
                <a:solidFill>
                  <a:srgbClr val="FFFF00"/>
                </a:solidFill>
              </a:rPr>
              <a:t> not a man, that He should lie, Nor a son of man, that He should repent. Has He said, and will He not do? Or has He spoken, and will He not make it good?”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1 Sam 15:29 “</a:t>
            </a:r>
            <a:r>
              <a:rPr lang="en-US" baseline="30000" dirty="0">
                <a:solidFill>
                  <a:srgbClr val="FFFF00"/>
                </a:solidFill>
              </a:rPr>
              <a:t>29 </a:t>
            </a:r>
            <a:r>
              <a:rPr lang="en-US" dirty="0">
                <a:solidFill>
                  <a:srgbClr val="FFFF00"/>
                </a:solidFill>
              </a:rPr>
              <a:t>And also the Strength of Israel will not lie nor relent. For He </a:t>
            </a:r>
            <a:r>
              <a:rPr lang="en-US" i="1" dirty="0">
                <a:solidFill>
                  <a:srgbClr val="FFFF00"/>
                </a:solidFill>
              </a:rPr>
              <a:t>is</a:t>
            </a:r>
            <a:r>
              <a:rPr lang="en-US" dirty="0">
                <a:solidFill>
                  <a:srgbClr val="FFFF00"/>
                </a:solidFill>
              </a:rPr>
              <a:t> not a man, that He should relent.”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endParaRPr lang="en-US" dirty="0">
              <a:solidFill>
                <a:srgbClr val="FFFF00"/>
              </a:solidFill>
            </a:endParaRPr>
          </a:p>
          <a:p>
            <a:endParaRPr lang="en-US" dirty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>
              <a:solidFill>
                <a:srgbClr val="FFFF00"/>
              </a:solidFill>
            </a:endParaRPr>
          </a:p>
          <a:p>
            <a:endParaRPr lang="en-US" dirty="0">
              <a:solidFill>
                <a:srgbClr val="FFFF00"/>
              </a:solidFill>
            </a:endParaRPr>
          </a:p>
          <a:p>
            <a:endParaRPr lang="en-US" dirty="0">
              <a:solidFill>
                <a:srgbClr val="FFFF00"/>
              </a:solidFill>
            </a:endParaRPr>
          </a:p>
          <a:p>
            <a:endParaRPr lang="en-US" dirty="0">
              <a:solidFill>
                <a:srgbClr val="FFFF00"/>
              </a:solidFill>
            </a:endParaRPr>
          </a:p>
          <a:p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2DACA242-ECC1-4359-9BA6-5A96E244D091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346" t="15816"/>
          <a:stretch/>
        </p:blipFill>
        <p:spPr>
          <a:xfrm>
            <a:off x="838200" y="1825624"/>
            <a:ext cx="5257800" cy="4351337"/>
          </a:xfrm>
        </p:spPr>
      </p:pic>
    </p:spTree>
    <p:extLst>
      <p:ext uri="{BB962C8B-B14F-4D97-AF65-F5344CB8AC3E}">
        <p14:creationId xmlns:p14="http://schemas.microsoft.com/office/powerpoint/2010/main" val="235405609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</TotalTime>
  <Words>1263</Words>
  <Application>Microsoft Office PowerPoint</Application>
  <PresentationFormat>Widescreen</PresentationFormat>
  <Paragraphs>188</Paragraphs>
  <Slides>15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PowerPoint Presentation</vt:lpstr>
      <vt:lpstr>Forgiving</vt:lpstr>
      <vt:lpstr>Forgiving</vt:lpstr>
      <vt:lpstr>All Powerful, knowing, and Present</vt:lpstr>
      <vt:lpstr>All Powerful, knowing, and Present</vt:lpstr>
      <vt:lpstr>All Powerful, knowing, and Present</vt:lpstr>
      <vt:lpstr>All Powerful, knowing, and Present</vt:lpstr>
      <vt:lpstr>All Powerful, knowing, and Present</vt:lpstr>
      <vt:lpstr>Truthful</vt:lpstr>
      <vt:lpstr>Truthful</vt:lpstr>
      <vt:lpstr>Holy</vt:lpstr>
      <vt:lpstr>Holy</vt:lpstr>
      <vt:lpstr>Eternal</vt:lpstr>
      <vt:lpstr>Eternal</vt:lpstr>
      <vt:lpstr>Ready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 Miller</dc:creator>
  <cp:lastModifiedBy>christian miller</cp:lastModifiedBy>
  <cp:revision>25</cp:revision>
  <cp:lastPrinted>2021-06-19T17:09:56Z</cp:lastPrinted>
  <dcterms:created xsi:type="dcterms:W3CDTF">2019-06-11T17:41:51Z</dcterms:created>
  <dcterms:modified xsi:type="dcterms:W3CDTF">2021-06-19T17:10:19Z</dcterms:modified>
</cp:coreProperties>
</file>