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3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t End" initials="WE" lastIdx="1" clrIdx="0">
    <p:extLst>
      <p:ext uri="{19B8F6BF-5375-455C-9EA6-DF929625EA0E}">
        <p15:presenceInfo xmlns:p15="http://schemas.microsoft.com/office/powerpoint/2012/main" userId="036e8ff734c1a1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E4F565-5C06-4F68-BFA9-F425A6B2BBDB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1B8FA5-04BC-4401-B117-68554F88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3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0A628-1D0D-44EF-B48B-B32D22C14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C9A7A-59BD-469A-8D20-2F73B81A9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974EB-8792-4D82-A5DD-D1E9CD12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5EAA-DFF4-4836-82B5-B3555C74378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FA371-7671-42DC-BF8D-73B381AB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3AFB6-1391-4220-8475-5E59D9EE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09-82E7-4EC6-8D59-90EABD6B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4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F8A7-B22C-4EED-B63D-3821F07E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E5121-216C-442E-82AF-EF06861C6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36B71-07FE-4DBD-9BB2-AD62E9BB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5EAA-DFF4-4836-82B5-B3555C74378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377A-B850-4EB2-A036-E096AE85B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7317D-5151-4970-8C4D-3B58B1FC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09-82E7-4EC6-8D59-90EABD6B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4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D5357-4A1C-4157-9565-4C193CB6F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98469-E0E0-478D-882B-F311C7702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AD277-82F1-4C3D-837C-055E31D8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5EAA-DFF4-4836-82B5-B3555C74378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5F3FB-2333-4091-A2E9-93B748E0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E3601-DC75-42A2-87A8-5ACAB0B7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09-82E7-4EC6-8D59-90EABD6B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E106-6DFB-4055-B43C-4C41AB9C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2BC32-CC99-4671-AD7C-2320C902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0761B-171C-47E7-95A7-51C9DBF5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5EAA-DFF4-4836-82B5-B3555C74378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96805-6145-4156-BD52-24F9B583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F6BEE-3A26-486B-AFB2-37F4BC2B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09-82E7-4EC6-8D59-90EABD6B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B9C57-C7AE-460B-8021-40BFE1EA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FA784-EA15-417C-BCFE-4BA370A65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0A77E-D012-42CF-A572-4B1DCFC1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5EAA-DFF4-4836-82B5-B3555C74378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9294A-C8B5-4A05-B052-86263A65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EC769-5FD9-4B62-BE46-78DC14BA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09-82E7-4EC6-8D59-90EABD6B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7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6E6F-3910-4862-9360-D5044A02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C23B6-092E-404E-8DDB-B8E03F796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AB274-2882-4C9A-A532-70B44DC2F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6E916-0DBE-44A2-8582-67A16582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5EAA-DFF4-4836-82B5-B3555C74378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DD109-B4D9-4A4C-AFFB-98E8EDF5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08A3B-3B83-45F6-9B7F-DA0C1772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09-82E7-4EC6-8D59-90EABD6B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1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CA3A-0AAA-4A06-9049-93522B0A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95BAB-81EF-4695-8260-B1E3097F3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4384D-AF07-4F3E-BAC5-58574E380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F61C2-7416-4C05-AD84-2E1BEE032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D98DF-4F11-40A7-A54A-779BA560E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91DAC-ACB3-4BB1-9F66-5CBA78A3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5EAA-DFF4-4836-82B5-B3555C74378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7F1C6-921E-4E48-AA06-2F0CA48E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FD815E-87AE-4BA1-9386-374F68BA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09-82E7-4EC6-8D59-90EABD6B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8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E5F3-E84A-4FA7-97F0-08D4F2C56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BAF8E-2EF3-4B52-AA81-822AC20E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5EAA-DFF4-4836-82B5-B3555C74378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806CC-015B-437C-938E-5651BC7D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EF572-61BA-4AEE-9E21-22D65F99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09-82E7-4EC6-8D59-90EABD6B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6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88056-1048-4A89-A19C-5EFAD1E3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5EAA-DFF4-4836-82B5-B3555C74378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A35E4-D10C-465B-B78C-A56DC803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4F2EA-F3C9-4060-8145-CB5A6919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09-82E7-4EC6-8D59-90EABD6B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6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25AA-E7CC-4844-8F47-6120F042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1307-70DF-443F-8A69-F561828FE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DBE1D-C915-413D-A17C-D890E38D8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ACFF7-8BD3-4898-8BC0-5C14BF74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5EAA-DFF4-4836-82B5-B3555C74378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3EA55-F870-405F-AACE-6C1549B7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59D9A-A2B9-4B7C-AF29-ECC560AB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09-82E7-4EC6-8D59-90EABD6B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4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20C2-94A1-494A-BA84-138697AE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B9AC9C-9779-4B59-BBEA-008442798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F794F-2508-4FB2-851E-96F90F8F6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93213-63A8-4B1C-A063-FC689BF7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5EAA-DFF4-4836-82B5-B3555C74378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008E4-6957-4FFF-ADA8-74161DB3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F0D5-9515-41DB-8972-68CEE690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09-82E7-4EC6-8D59-90EABD6B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1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FE182-306F-4839-A4EF-E6D4528B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5426B-A4C9-4257-86B6-C7EA0FBA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02FF2-9D5F-4198-A311-9C6C6BDB2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75EAA-DFF4-4836-82B5-B3555C74378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56203-15A7-4421-A13F-FDB5CB5CF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B3818-EE20-427B-A0CD-468206C7D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3D09-82E7-4EC6-8D59-90EABD6B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4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26AF427-3ED4-4843-8804-16F142100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79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AB0F24-0729-4F93-A591-0DCC5974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Affects how we live (Prov 11:1)</a:t>
            </a: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F7C3D995-DEAA-4F63-A8F9-C21D3D429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688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C510A-6895-4D21-BC24-66CA7F96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Guides how we live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Guides specific decisions we make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Guides in all areas of life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8796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AB0F24-0729-4F93-A591-0DCC5974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Priceless (Prov 19:1)</a:t>
            </a: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F7C3D995-DEAA-4F63-A8F9-C21D3D429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688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C510A-6895-4D21-BC24-66CA7F96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Greater in value than all we have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paints everything when it is present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taints everything when it is absent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801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AB0F24-0729-4F93-A591-0DCC5974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Affects our families (Prov 20:7)</a:t>
            </a: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F7C3D995-DEAA-4F63-A8F9-C21D3D429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688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C510A-6895-4D21-BC24-66CA7F96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One is righteous when one walks integrity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One’s children a blessed when one walks in integrity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364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AB0F24-0729-4F93-A591-0DCC5974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Makes one whole</a:t>
            </a: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F7C3D995-DEAA-4F63-A8F9-C21D3D429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688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C510A-6895-4D21-BC24-66CA7F96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Lack of any aspect of character creates a hole in the composition of man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Integrity involves the idea of “whole, complete, entire”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 person without integrity is a person lacking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774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AB0F24-0729-4F93-A591-0DCC5974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Requires work </a:t>
            </a: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F7C3D995-DEAA-4F63-A8F9-C21D3D429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688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C510A-6895-4D21-BC24-66CA7F96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562931" cy="35631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Integrity may not come naturally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There are obstacles to integrity: self-preservation, self-provision, and self promotion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Integrity grows in relation to our time in the Word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0103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BE01A9C-AF6D-4B0F-BEF9-83A9D20B7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4298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alking on a beach&#10;&#10;Description automatically generated">
            <a:extLst>
              <a:ext uri="{FF2B5EF4-FFF2-40B4-BE49-F238E27FC236}">
                <a16:creationId xmlns:a16="http://schemas.microsoft.com/office/drawing/2014/main" id="{FF372CCE-535E-4BBE-A15F-A57D03538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8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A46C0-52AA-4ACE-A6A0-5926BF10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Thoughts on integrity</a:t>
            </a:r>
          </a:p>
        </p:txBody>
      </p:sp>
      <p:pic>
        <p:nvPicPr>
          <p:cNvPr id="24" name="Graphic 23" descr="Thought bubble">
            <a:extLst>
              <a:ext uri="{FF2B5EF4-FFF2-40B4-BE49-F238E27FC236}">
                <a16:creationId xmlns:a16="http://schemas.microsoft.com/office/drawing/2014/main" id="{ECB5A4B4-E36F-4671-A749-615A7DB2D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3510" y="467208"/>
            <a:ext cx="592358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694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D844B50-73FF-413D-92E3-3B0C82A3D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11277600" cy="563880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EB74335-8AF0-4DE1-8B66-C95251F9E9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833251"/>
              </p:ext>
            </p:extLst>
          </p:nvPr>
        </p:nvGraphicFramePr>
        <p:xfrm>
          <a:off x="447675" y="600075"/>
          <a:ext cx="11296650" cy="56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5034680" imgH="7517160" progId="Photoshop.Image.13">
                  <p:embed/>
                </p:oleObj>
              </mc:Choice>
              <mc:Fallback>
                <p:oleObj name="Image" r:id="rId3" imgW="15034680" imgH="7517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75" y="600075"/>
                        <a:ext cx="11296650" cy="565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138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D9D07ED-C39C-4579-BB71-44BCCE24E7F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06" y="457200"/>
            <a:ext cx="87405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0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A97C056-F9F9-4303-8BF5-664A7B5AD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83" y="457200"/>
            <a:ext cx="1038183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66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5B9422F-1D05-40FD-8A58-BC8CDD64F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8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8E310DA-5788-4361-999A-C3913E2C4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6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AB0F24-0729-4F93-A591-0DCC5974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Integrity is an inner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C510A-6895-4D21-BC24-66CA7F96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Job Maintains His Integrity</a:t>
            </a:r>
          </a:p>
          <a:p>
            <a:pPr marL="0" indent="0">
              <a:buNone/>
            </a:pPr>
            <a:r>
              <a:rPr lang="en-US" sz="2000" dirty="0"/>
              <a:t>27 Moreover Job continued his discourse, and said: </a:t>
            </a:r>
            <a:r>
              <a:rPr lang="en-US" sz="2000" baseline="30000" dirty="0"/>
              <a:t>2 </a:t>
            </a:r>
            <a:r>
              <a:rPr lang="en-US" sz="2000" dirty="0"/>
              <a:t>“</a:t>
            </a:r>
            <a:r>
              <a:rPr lang="en-US" sz="2000" i="1" dirty="0"/>
              <a:t>As</a:t>
            </a:r>
            <a:r>
              <a:rPr lang="en-US" sz="2000" dirty="0"/>
              <a:t> God lives, </a:t>
            </a:r>
            <a:r>
              <a:rPr lang="en-US" sz="2000" i="1" dirty="0"/>
              <a:t>who</a:t>
            </a:r>
            <a:r>
              <a:rPr lang="en-US" sz="2000" dirty="0"/>
              <a:t> has taken away my justice, And the Almighty, </a:t>
            </a:r>
            <a:r>
              <a:rPr lang="en-US" sz="2000" i="1" dirty="0"/>
              <a:t>who</a:t>
            </a:r>
            <a:r>
              <a:rPr lang="en-US" sz="2000" dirty="0"/>
              <a:t> has made my soul bitter, </a:t>
            </a:r>
            <a:r>
              <a:rPr lang="en-US" sz="2000" baseline="30000" dirty="0"/>
              <a:t>3 </a:t>
            </a:r>
            <a:r>
              <a:rPr lang="en-US" sz="2000" dirty="0"/>
              <a:t>As long as my breath </a:t>
            </a:r>
            <a:r>
              <a:rPr lang="en-US" sz="2000" i="1" dirty="0"/>
              <a:t>is</a:t>
            </a:r>
            <a:r>
              <a:rPr lang="en-US" sz="2000" dirty="0"/>
              <a:t> in me, And the breath of God in my nostrils, </a:t>
            </a:r>
            <a:r>
              <a:rPr lang="en-US" sz="2000" baseline="30000" dirty="0"/>
              <a:t>4 </a:t>
            </a:r>
            <a:r>
              <a:rPr lang="en-US" sz="2000" dirty="0"/>
              <a:t>My lips will not speak wickedness, Nor my tongue utter deceit.</a:t>
            </a:r>
            <a:r>
              <a:rPr lang="en-US" sz="2000" baseline="30000" dirty="0"/>
              <a:t>5 </a:t>
            </a:r>
            <a:r>
              <a:rPr lang="en-US" sz="2000" dirty="0"/>
              <a:t>Far be it from me That I should say you are right; Till I die I will not put away my integrity from me.</a:t>
            </a:r>
          </a:p>
          <a:p>
            <a:endParaRPr lang="en-US" sz="20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6E4FBA1-FE16-4005-A330-2217DA2AF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7818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AB0F24-0729-4F93-A591-0DCC5974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 combination of qualities</a:t>
            </a: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F7C3D995-DEAA-4F63-A8F9-C21D3D429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688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C510A-6895-4D21-BC24-66CA7F96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Truthfulness-speech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Honesty-Actions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Sincerity-attitude and spirit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2069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254</Words>
  <Application>Microsoft Office PowerPoint</Application>
  <PresentationFormat>Widescreen</PresentationFormat>
  <Paragraphs>38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Image</vt:lpstr>
      <vt:lpstr>PowerPoint Presentation</vt:lpstr>
      <vt:lpstr>Thoughts on integrity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Integrity is an inner quality</vt:lpstr>
      <vt:lpstr>A combination of qualities</vt:lpstr>
      <vt:lpstr>Affects how we live (Prov 11:1)</vt:lpstr>
      <vt:lpstr>Priceless (Prov 19:1)</vt:lpstr>
      <vt:lpstr>Affects our families (Prov 20:7)</vt:lpstr>
      <vt:lpstr>Makes one whole</vt:lpstr>
      <vt:lpstr>Requires work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 End</dc:creator>
  <cp:lastModifiedBy>christian miller</cp:lastModifiedBy>
  <cp:revision>14</cp:revision>
  <cp:lastPrinted>2021-04-10T18:03:33Z</cp:lastPrinted>
  <dcterms:created xsi:type="dcterms:W3CDTF">2021-04-01T18:45:10Z</dcterms:created>
  <dcterms:modified xsi:type="dcterms:W3CDTF">2021-04-10T18:03:42Z</dcterms:modified>
</cp:coreProperties>
</file>