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  <p:sldMasterId id="2147483739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755" autoAdjust="0"/>
  </p:normalViewPr>
  <p:slideViewPr>
    <p:cSldViewPr snapToGrid="0">
      <p:cViewPr varScale="1">
        <p:scale>
          <a:sx n="81" d="100"/>
          <a:sy n="81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1C97A6-F6D4-4A3F-BAA6-17A470E9FE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DBEC68-35CE-4FE3-AF7C-F31BBE45A2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E7CA-0435-4C30-9D18-3BCDDC900C1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8414D-FE6F-4B7C-ABF9-B762ED9171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865EC-7BA0-4886-AD6E-5297B4EB76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155B1-4336-4813-827C-DB7D2CAEE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00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71099-EA8F-445D-9331-CB0DCA7032F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5C66F-0D96-4F26-BD5B-63EC83E54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475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 14:28-31 Peter walking on the water to his focus of Jesus</a:t>
            </a:r>
          </a:p>
          <a:p>
            <a:endParaRPr lang="en-US" dirty="0"/>
          </a:p>
          <a:p>
            <a:r>
              <a:rPr lang="en-US" dirty="0"/>
              <a:t>Heb 12:1-2 “looking unto Jesus the author and finisher of our faith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5C66F-0D96-4F26-BD5B-63EC83E54AFC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779F9CD0-D4AB-47F5-8384-895FAF3DD20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997574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he really wanted to die he could have just stayed put and allowed Jezebel to take care of it (irrational thought)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5C66F-0D96-4F26-BD5B-63EC83E54AFC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04BBB2B-7938-4F02-B8E9-1B0BE0CBC92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81476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6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2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90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58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2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2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80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56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06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4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80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50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7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48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5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6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6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6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1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68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7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9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F1FCB4FC-EEFB-47F3-9F96-699DE59D0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4592" b="2915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CB9DF-0C0E-4AD2-B3E2-7CA089F24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sz="5800" dirty="0"/>
              <a:t>Elijah: “A Man With A Nature Like Ours”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8EE84-38A0-4B34-AC30-AF7F2CAA8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62145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4400" dirty="0"/>
              <a:t>James 5:17; I Kings 19:1-4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696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4">
            <a:extLst>
              <a:ext uri="{FF2B5EF4-FFF2-40B4-BE49-F238E27FC236}">
                <a16:creationId xmlns:a16="http://schemas.microsoft.com/office/drawing/2014/main" id="{54737801-B9D6-4A08-BD77-23010A802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25FABD39-C757-461E-A681-DC2736484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572613"/>
            <a:ext cx="11281609" cy="2396079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2DF424F5-8D5C-46C0-A1B0-AF34E0350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737380"/>
            <a:ext cx="10954512" cy="2066544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1E99A-C6F1-4EA5-8D2D-B2453906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8909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Introduction: 1 Kings 19:1-4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00E45-2B46-4C2A-ACDE-D4DAC6D00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738" y="3428999"/>
            <a:ext cx="10954512" cy="2856387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/>
              <a:t>1 Kings 19:1-4 New King James Version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19 And Ahab told Jezebel all that Elijah had done, also how he had executed all the prophets with the sword. </a:t>
            </a:r>
            <a:r>
              <a:rPr lang="en-US" sz="2400" baseline="30000" dirty="0"/>
              <a:t>2 </a:t>
            </a:r>
            <a:r>
              <a:rPr lang="en-US" sz="2400" dirty="0"/>
              <a:t>Then Jezebel sent a messenger to Elijah, saying, “So let the gods do </a:t>
            </a:r>
            <a:r>
              <a:rPr lang="en-US" sz="2400" i="1" dirty="0"/>
              <a:t>to me,</a:t>
            </a:r>
            <a:r>
              <a:rPr lang="en-US" sz="2400" dirty="0"/>
              <a:t> and more also, if I do not make your life as the life of one of them by tomorrow about this time.” </a:t>
            </a:r>
            <a:r>
              <a:rPr lang="en-US" sz="2400" baseline="30000" dirty="0"/>
              <a:t>3 </a:t>
            </a:r>
            <a:r>
              <a:rPr lang="en-US" sz="2400" dirty="0"/>
              <a:t>And when he saw </a:t>
            </a:r>
            <a:r>
              <a:rPr lang="en-US" sz="2400" i="1" dirty="0"/>
              <a:t>that,</a:t>
            </a:r>
            <a:r>
              <a:rPr lang="en-US" sz="2400" dirty="0"/>
              <a:t> he arose and ran for his life, and went to Beersheba, which </a:t>
            </a:r>
            <a:r>
              <a:rPr lang="en-US" sz="2400" i="1" dirty="0"/>
              <a:t>belongs</a:t>
            </a:r>
            <a:r>
              <a:rPr lang="en-US" sz="2400" dirty="0"/>
              <a:t> to Judah, and left his servant there. </a:t>
            </a:r>
            <a:r>
              <a:rPr lang="en-US" sz="2400" baseline="30000" dirty="0"/>
              <a:t>4 </a:t>
            </a:r>
            <a:r>
              <a:rPr lang="en-US" sz="2400" dirty="0"/>
              <a:t>But he himself went a day’s journey into the wilderness, and came and sat down under a broom tree. And he prayed that he might die, and said, “It is enough! Now,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, take my life, for I </a:t>
            </a:r>
            <a:r>
              <a:rPr lang="en-US" sz="2400" i="1" dirty="0"/>
              <a:t>am</a:t>
            </a:r>
            <a:r>
              <a:rPr lang="en-US" sz="2400" dirty="0"/>
              <a:t> no better than my fathers!”</a:t>
            </a:r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2339803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8A0DC-927C-4B9E-BA77-37CC836C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What has happened to this great man of God who saw Him miraculously</a:t>
            </a:r>
          </a:p>
        </p:txBody>
      </p:sp>
      <p:pic>
        <p:nvPicPr>
          <p:cNvPr id="5" name="Content Placeholder 4" descr="A close-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454F4CB3-CE11-4FAE-8509-F598A2000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52" y="2268575"/>
            <a:ext cx="3019646" cy="3418467"/>
          </a:xfrm>
          <a:prstGeom prst="rect">
            <a:avLst/>
          </a:prstGeom>
        </p:spPr>
      </p:pic>
      <p:sp>
        <p:nvSpPr>
          <p:cNvPr id="22" name="Content Placeholder 8">
            <a:extLst>
              <a:ext uri="{FF2B5EF4-FFF2-40B4-BE49-F238E27FC236}">
                <a16:creationId xmlns:a16="http://schemas.microsoft.com/office/drawing/2014/main" id="{128DE520-6CC8-4593-962F-D412D2C4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842072" cy="3931920"/>
          </a:xfrm>
        </p:spPr>
        <p:txBody>
          <a:bodyPr>
            <a:normAutofit/>
          </a:bodyPr>
          <a:lstStyle/>
          <a:p>
            <a:r>
              <a:rPr lang="en-US" sz="1800" dirty="0"/>
              <a:t>Stop the rain and start it again at his request (1 Kings 17:1, 7)</a:t>
            </a:r>
          </a:p>
          <a:p>
            <a:endParaRPr lang="en-US" sz="1800" dirty="0"/>
          </a:p>
          <a:p>
            <a:r>
              <a:rPr lang="en-US" sz="1800" dirty="0"/>
              <a:t>Feed him with ravens (1 Kings 17:1-6)</a:t>
            </a:r>
          </a:p>
          <a:p>
            <a:endParaRPr lang="en-US" sz="1800" dirty="0"/>
          </a:p>
          <a:p>
            <a:r>
              <a:rPr lang="en-US" sz="1800" dirty="0"/>
              <a:t>Multiply meal and oil for him and a widow’s family (1 King 17:8-16)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Raise the widow’s dead son (1 Kings 17:17-24)</a:t>
            </a:r>
          </a:p>
          <a:p>
            <a:endParaRPr lang="en-US" sz="1800" dirty="0"/>
          </a:p>
          <a:p>
            <a:r>
              <a:rPr lang="en-US" sz="1800" dirty="0"/>
              <a:t>Send fire when he prayed for it (1 Kings 18:20-40)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58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8A0DC-927C-4B9E-BA77-37CC836C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What changed the thinking of this great man of God</a:t>
            </a:r>
          </a:p>
        </p:txBody>
      </p:sp>
      <p:pic>
        <p:nvPicPr>
          <p:cNvPr id="5" name="Content Placeholder 4" descr="A close-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454F4CB3-CE11-4FAE-8509-F598A2000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52" y="2268575"/>
            <a:ext cx="3019646" cy="3418467"/>
          </a:xfrm>
          <a:prstGeom prst="rect">
            <a:avLst/>
          </a:prstGeom>
        </p:spPr>
      </p:pic>
      <p:sp>
        <p:nvSpPr>
          <p:cNvPr id="22" name="Content Placeholder 8">
            <a:extLst>
              <a:ext uri="{FF2B5EF4-FFF2-40B4-BE49-F238E27FC236}">
                <a16:creationId xmlns:a16="http://schemas.microsoft.com/office/drawing/2014/main" id="{128DE520-6CC8-4593-962F-D412D2C4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842072" cy="3931920"/>
          </a:xfrm>
        </p:spPr>
        <p:txBody>
          <a:bodyPr>
            <a:normAutofit/>
          </a:bodyPr>
          <a:lstStyle/>
          <a:p>
            <a:r>
              <a:rPr lang="en-US" sz="1800" dirty="0"/>
              <a:t>If God could perform all these miracles why would there be a need to flee Jezebel</a:t>
            </a:r>
          </a:p>
          <a:p>
            <a:endParaRPr lang="en-US" sz="1800" dirty="0"/>
          </a:p>
          <a:p>
            <a:r>
              <a:rPr lang="en-US" sz="1800" dirty="0"/>
              <a:t>Surely God could protect him</a:t>
            </a:r>
          </a:p>
          <a:p>
            <a:endParaRPr lang="en-US" sz="1800" dirty="0"/>
          </a:p>
          <a:p>
            <a:r>
              <a:rPr lang="en-US" sz="1800" dirty="0"/>
              <a:t>Why flee and wish for death upon himself</a:t>
            </a:r>
          </a:p>
          <a:p>
            <a:endParaRPr lang="en-US" sz="1800" dirty="0"/>
          </a:p>
          <a:p>
            <a:r>
              <a:rPr lang="en-US" sz="1800" dirty="0"/>
              <a:t>What has happened in a span that can’t have been more than 24 hours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42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50895-225A-43F9-B6FE-9444DCC65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/>
              <a:t>Let’s consider the actions of Elijah and try to answer the previous questions</a:t>
            </a:r>
            <a:endParaRPr lang="en-US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89F232F1-90DC-4E2E-95A6-475818449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52" y="2728430"/>
            <a:ext cx="3019646" cy="24987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9417-8D6F-4160-8F0A-F226538BC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/>
          </a:bodyPr>
          <a:lstStyle/>
          <a:p>
            <a:r>
              <a:rPr lang="en-US" sz="1800" dirty="0"/>
              <a:t>He cut himself off from those close to him (3)</a:t>
            </a:r>
          </a:p>
          <a:p>
            <a:endParaRPr lang="en-US" sz="1800" dirty="0"/>
          </a:p>
          <a:p>
            <a:r>
              <a:rPr lang="en-US" sz="1800" dirty="0"/>
              <a:t>These feelings were clearly irrational (18)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3F7B3F8-612A-4F5E-9328-6A879236C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612" y="3589633"/>
            <a:ext cx="6488035" cy="244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17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50895-225A-43F9-B6FE-9444DCC65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/>
              <a:t>Let’s consider the actions of Elijah and try to answer the previous questions</a:t>
            </a:r>
            <a:endParaRPr lang="en-US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89F232F1-90DC-4E2E-95A6-475818449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52" y="2728430"/>
            <a:ext cx="3019646" cy="24987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9417-8D6F-4160-8F0A-F226538BC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/>
          </a:bodyPr>
          <a:lstStyle/>
          <a:p>
            <a:r>
              <a:rPr lang="en-US" sz="2000" dirty="0"/>
              <a:t>He took his focus off God and placed it on himself (3)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BA2B8B8-3E3A-448A-BE5C-5DDEB8EA9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94" y="2728430"/>
            <a:ext cx="5706817" cy="330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94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50895-225A-43F9-B6FE-9444DCC65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/>
              <a:t>Let’s consider the actions of Elijah and try to answer the previous questions</a:t>
            </a:r>
            <a:endParaRPr lang="en-US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89F232F1-90DC-4E2E-95A6-475818449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52" y="2728430"/>
            <a:ext cx="3019646" cy="24987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9417-8D6F-4160-8F0A-F226538BC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/>
          </a:bodyPr>
          <a:lstStyle/>
          <a:p>
            <a:r>
              <a:rPr lang="en-US" sz="2000" dirty="0"/>
              <a:t>He gave up… decided things </a:t>
            </a:r>
            <a:r>
              <a:rPr lang="en-US" sz="2000"/>
              <a:t>were too </a:t>
            </a:r>
            <a:r>
              <a:rPr lang="en-US" sz="2000" dirty="0"/>
              <a:t>rough (4)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38DE6C9-C023-4DD8-8779-87EA26C8A9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0" y="2728431"/>
            <a:ext cx="6267528" cy="330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35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4F13EBA-6A7D-4FE2-9E70-9EBA6217B17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521440" cy="6156960"/>
          </a:xfrm>
        </p:spPr>
      </p:pic>
    </p:spTree>
    <p:extLst>
      <p:ext uri="{BB962C8B-B14F-4D97-AF65-F5344CB8AC3E}">
        <p14:creationId xmlns:p14="http://schemas.microsoft.com/office/powerpoint/2010/main" val="318649235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7974E-BDBD-495F-993E-EC067C82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000" cap="all" spc="-100">
                <a:solidFill>
                  <a:schemeClr val="bg1"/>
                </a:solidFill>
              </a:rPr>
              <a:t>Conclusion: It could happen to you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343A149-8C1A-4E46-B7E1-00C952AAE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73" b="21991"/>
          <a:stretch/>
        </p:blipFill>
        <p:spPr>
          <a:xfrm>
            <a:off x="5346570" y="2214076"/>
            <a:ext cx="6202238" cy="242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94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1B1632"/>
      </a:dk2>
      <a:lt2>
        <a:srgbClr val="F3F3F0"/>
      </a:lt2>
      <a:accent1>
        <a:srgbClr val="4022D7"/>
      </a:accent1>
      <a:accent2>
        <a:srgbClr val="2958E7"/>
      </a:accent2>
      <a:accent3>
        <a:srgbClr val="9829E7"/>
      </a:accent3>
      <a:accent4>
        <a:srgbClr val="D55217"/>
      </a:accent4>
      <a:accent5>
        <a:srgbClr val="D7A726"/>
      </a:accent5>
      <a:accent6>
        <a:srgbClr val="A1B914"/>
      </a:accent6>
      <a:hlink>
        <a:srgbClr val="839431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458</Words>
  <Application>Microsoft Office PowerPoint</Application>
  <PresentationFormat>Widescreen</PresentationFormat>
  <Paragraphs>40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Century Schoolbook</vt:lpstr>
      <vt:lpstr>Franklin Gothic Book</vt:lpstr>
      <vt:lpstr>Garamond</vt:lpstr>
      <vt:lpstr>SavonVTI</vt:lpstr>
      <vt:lpstr>BrushVTI</vt:lpstr>
      <vt:lpstr>Elijah: “A Man With A Nature Like Ours”</vt:lpstr>
      <vt:lpstr>Introduction: 1 Kings 19:1-4</vt:lpstr>
      <vt:lpstr>What has happened to this great man of God who saw Him miraculously</vt:lpstr>
      <vt:lpstr>What changed the thinking of this great man of God</vt:lpstr>
      <vt:lpstr>Let’s consider the actions of Elijah and try to answer the previous questions</vt:lpstr>
      <vt:lpstr>Let’s consider the actions of Elijah and try to answer the previous questions</vt:lpstr>
      <vt:lpstr>Let’s consider the actions of Elijah and try to answer the previous questions</vt:lpstr>
      <vt:lpstr>PowerPoint Presentation</vt:lpstr>
      <vt:lpstr>Conclusion: It could happen to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Elijah: A Man With A Nature Like Ours</dc:title>
  <dc:creator>Rob Miller</dc:creator>
  <cp:lastModifiedBy>christian miller</cp:lastModifiedBy>
  <cp:revision>14</cp:revision>
  <dcterms:created xsi:type="dcterms:W3CDTF">2021-03-19T21:31:09Z</dcterms:created>
  <dcterms:modified xsi:type="dcterms:W3CDTF">2021-03-20T19:48:42Z</dcterms:modified>
</cp:coreProperties>
</file>