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8:22 – 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22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/>
          </a:bodyPr>
          <a:lstStyle/>
          <a:p>
            <a:r>
              <a:rPr lang="en-US" sz="2200" dirty="0"/>
              <a:t>We see here the blind man was brought by others to Christ</a:t>
            </a:r>
          </a:p>
          <a:p>
            <a:r>
              <a:rPr lang="en-US" sz="2200" dirty="0"/>
              <a:t>If we were to look at the concept of spiritual blindness and the need for Christ’s healing we would understand the need for others to lead us </a:t>
            </a:r>
            <a:r>
              <a:rPr lang="en-US" sz="2200"/>
              <a:t>to Him</a:t>
            </a:r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23-24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Jesus takes the blind man by the hand and leads him out of town</a:t>
            </a:r>
          </a:p>
          <a:p>
            <a:r>
              <a:rPr lang="en-US" sz="2200" dirty="0"/>
              <a:t>Jesus once again is not trying to make a spectacle out of healing the man</a:t>
            </a:r>
          </a:p>
          <a:p>
            <a:r>
              <a:rPr lang="en-US" sz="2200" dirty="0"/>
              <a:t>The touch of leading by the hand is also a providing a sense of comfort 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23-24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Jesus spits in the man’s eyes, put his hands on him and asked him if he could see anything</a:t>
            </a:r>
          </a:p>
          <a:p>
            <a:r>
              <a:rPr lang="en-US" sz="2200" dirty="0"/>
              <a:t>The response is that he can see men like trees walking</a:t>
            </a:r>
          </a:p>
          <a:p>
            <a:r>
              <a:rPr lang="en-US" sz="2200" dirty="0"/>
              <a:t>There is a lot of speculation as to the spitting in the eyes but I feel it is not necessary to speculate but just read what is said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25-26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Jesus places His hands on the man’s eyes again and tells Him to look up</a:t>
            </a:r>
          </a:p>
          <a:p>
            <a:r>
              <a:rPr lang="en-US" sz="2200" dirty="0"/>
              <a:t>At this point the man’s sight was restored completely and he could see clearly</a:t>
            </a:r>
          </a:p>
          <a:p>
            <a:r>
              <a:rPr lang="en-US" sz="2200" dirty="0"/>
              <a:t>Jesus sends the man away advising him to tell no one</a:t>
            </a:r>
          </a:p>
          <a:p>
            <a:r>
              <a:rPr lang="en-US" sz="2200" dirty="0"/>
              <a:t>This is not the first time Jesus has said this after healing someone</a:t>
            </a:r>
          </a:p>
          <a:p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9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PowerPoint Presentation</vt:lpstr>
      <vt:lpstr>Verse 22</vt:lpstr>
      <vt:lpstr>Verse 23-24</vt:lpstr>
      <vt:lpstr>Verse 23-24</vt:lpstr>
      <vt:lpstr>Verse 25-26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22</cp:revision>
  <dcterms:created xsi:type="dcterms:W3CDTF">2020-11-10T04:37:52Z</dcterms:created>
  <dcterms:modified xsi:type="dcterms:W3CDTF">2020-12-09T01:32:42Z</dcterms:modified>
</cp:coreProperties>
</file>