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2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F9204-3F29-4C3A-BA41-3063400202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3393CD-7262-4AC7-80E6-52FE6F3F39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000"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D430AE-0210-4E82-AD7B-41B112DE7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11A6662E-FAF4-44BC-88B5-85A7CBFB6D30}" type="datetime1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1974-7DEC-459D-9642-CB5B59C82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731837-C94E-4B5B-BCF0-110C69EDB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9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BDD2-E186-4F25-8FDE-D1E875E9C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18CC5B-A7E0-48B1-8329-6533AC76E7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05B1B-77FE-4BFC-BF87-87DA989F0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59632-1575-4E14-B53B-3DC3D5ED3947}" type="datetime1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8531E-1B90-4631-BD37-4BB1DBFA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55E8-88DC-4280-8E04-FF50FF8ED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021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60633D-90E4-4F5A-9EBF-DDEC2B0B47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DD3065-FA3D-42C8-BFDA-967C87F4F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C126F-38E2-4425-861F-98ED43228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6868-2568-4CC9-B302-F37117B01A6E}" type="datetime1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9645D8-F22A-4354-A8B3-96E8A2D23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E2295-A616-4D57-8800-7B7E213A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01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CC1FC-ADE8-488C-A1DA-2FD569FD4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02842-38C3-46D6-8527-0F6FE623C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864CF5-F681-40C2-88CC-E02206C9C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5F08A-1E71-4B2B-BB49-E743F2903911}" type="datetime1">
              <a:rPr lang="en-US" smtClean="0"/>
              <a:t>12/25/2020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C04753-4FE4-4A6F-99BB-CFFC92E0C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A569D1-DB13-4BD9-8BA9-0DEAD98F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88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20B05-7BF6-4073-9106-FA19E9727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8EE8D7-6B58-4A3F-9DD5-E563D5192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90E-9F0A-446A-B5B8-459CA8D98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7D9E-721A-44BB-8863-9873FE64DA75}" type="datetime1">
              <a:rPr lang="en-US" smtClean="0"/>
              <a:t>12/25/2020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68EAA-4377-45FF-9D7C-9E77BC9F2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07FA71-74C3-44B8-A0AC-E18A1E76B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15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71F12-2D88-4F76-AF46-BD5156C1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1AA46-E3EB-4704-B019-F90F1E6177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17480F-A530-4D05-9A22-E573FB4BA6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56FDA-C47A-4F4A-A364-BA60A25AB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1DA2F-80B8-49CF-99FB-5ABCA53A607A}" type="datetime1">
              <a:rPr lang="en-US" smtClean="0"/>
              <a:t>12/25/2020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26D8DD-6D84-44D4-8A1B-57615B3ED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8FE31-B577-4017-8AFE-A8BA0959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08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28C9-B8CC-413F-9FFA-626680E4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3FE72-9D42-45F5-A37F-B12130388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5260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3A31D-9B5F-4DE3-B18D-F7F77782E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66999"/>
            <a:ext cx="5157787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BE1D2D-822C-466C-A7B9-1A2D97366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52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F13B2C-44CA-49C4-BC84-02AF1638F3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66999"/>
            <a:ext cx="5183188" cy="3522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93CB55-E9C1-4CE6-9B61-81B71475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52172-E6C9-4B6C-929A-A9DE3837BBF1}" type="datetime1">
              <a:rPr lang="en-US" smtClean="0"/>
              <a:t>12/25/2020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F22318-747B-4EC9-862C-D9FD488CC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FBDDDF-16BD-438D-937D-0E3E30E7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28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92D5F-0BD4-4517-9233-E08AF405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76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3523B8-51E3-48B8-BFD8-CE9506198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41CFF-90C9-47B3-9DA1-F2BF8D839F7E}" type="datetime1">
              <a:rPr lang="en-US" smtClean="0"/>
              <a:t>12/25/2020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739B90-5D50-4424-B51D-53C391621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6F9286-3A00-4D3C-A3F0-50AC9045C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34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933BE2-665A-42DA-A3B7-835F81A3F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048FA-06AB-4884-A69B-986B96E68A24}" type="datetime1">
              <a:rPr lang="en-US" smtClean="0"/>
              <a:t>12/25/2020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4DBCBD-AD42-432D-ABA9-20D616AF3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40251-3596-4673-B24B-59A6F9ED8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65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6A81A1-6D8E-4DD6-8E49-DABDE6D10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3F18F-F78D-4A31-A6BC-6552105BC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2C2F4-BDF4-4A4F-AA3D-52692932C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3850F-5C87-4F08-9658-EAF049B6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B7ABA-0172-4F9C-889D-567164F66BCD}" type="datetime1">
              <a:rPr lang="en-US" smtClean="0"/>
              <a:t>12/25/2020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CE9A-A746-4439-B5D3-966FBC8E5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D3B51-AA2E-4AA1-8062-A0D476D80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46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02CF7-F453-4B3E-9510-D74797987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E2A1B9-8A2A-4B49-8B79-76D3EEB36B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FEA03-0EC4-4085-AE63-4AA492D61A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05AD5B-0DEA-4C6F-94D2-FAA99F2E5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C6A5B-8AE7-4A41-B5A7-9ADC6686DC18}" type="datetime1">
              <a:rPr lang="en-US" smtClean="0"/>
              <a:t>12/25/2020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DC6744-7CBA-4A1D-8F87-10699F981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AD9048-35FF-4BE9-8157-BE4BAA1C7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7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BABF38A-8A0D-492E-BD20-6CF4D46B5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CB7E8AE-A3AC-4BB7-A5C6-F00EC697B265}"/>
              </a:ext>
            </a:extLst>
          </p:cNvPr>
          <p:cNvPicPr>
            <a:picLocks noChangeAspect="1"/>
          </p:cNvPicPr>
          <p:nvPr/>
        </p:nvPicPr>
        <p:blipFill>
          <a:blip r:embed="rId1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139240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984D45-0ED3-4D03-8E44-5E355C913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687D6E-D1E9-489C-9AA9-3575C39BAA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364E9C-08EE-4B1B-B3FC-D6D997F4EA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57E0CF6C-748E-4B7A-BC8B-3011EF78ED13}" type="datetime1">
              <a:rPr lang="en-US" smtClean="0"/>
              <a:pPr/>
              <a:t>12/25/2020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B0A1F1-38FE-4C27-81E6-A43A5479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6B39A-FFD8-42EF-ADC7-7DB3B302F8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alpha val="60000"/>
                  </a:schemeClr>
                </a:solidFill>
                <a:latin typeface="+mn-lt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44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lassic.biblegateway.com/passage/?search=mt+14%3A23%3B+lk+6%3A12%3B+mk+1%3A35&amp;version=NKJV#fen-NKJV-24251a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8" name="Rectangle 8">
            <a:extLst>
              <a:ext uri="{FF2B5EF4-FFF2-40B4-BE49-F238E27FC236}">
                <a16:creationId xmlns:a16="http://schemas.microsoft.com/office/drawing/2014/main" id="{DE61FBD7-E37C-4B38-BE44-A6D4978D7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4F8020C-60BB-4357-8207-13221A99AE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92BFCFE-FD78-4EDF-BEFE-CC444DC5F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A02D46F-C48E-4461-A19B-D244194F5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61" y="0"/>
            <a:ext cx="1219199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AA6453C-5851-46D8-A790-031DA34DB8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457" y="739600"/>
            <a:ext cx="10768226" cy="53909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9E74AC-2EBD-46C7-AAD8-FC89434618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38800" y="1066800"/>
            <a:ext cx="5367527" cy="2833528"/>
          </a:xfrm>
        </p:spPr>
        <p:txBody>
          <a:bodyPr anchor="b">
            <a:normAutofit/>
          </a:bodyPr>
          <a:lstStyle/>
          <a:p>
            <a:pPr algn="l"/>
            <a:r>
              <a:rPr lang="en-US">
                <a:solidFill>
                  <a:schemeClr val="tx2"/>
                </a:solidFill>
              </a:rPr>
              <a:t>He Loves 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B97EBB-0BE5-4CEE-A932-7326A7858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8800" y="4074784"/>
            <a:ext cx="5367526" cy="1640216"/>
          </a:xfrm>
        </p:spPr>
        <p:txBody>
          <a:bodyPr anchor="t">
            <a:normAutofit/>
          </a:bodyPr>
          <a:lstStyle/>
          <a:p>
            <a:pPr algn="l"/>
            <a:r>
              <a:rPr lang="en-US" sz="2200">
                <a:solidFill>
                  <a:schemeClr val="tx2"/>
                </a:solidFill>
              </a:rPr>
              <a:t>Song #696</a:t>
            </a:r>
          </a:p>
        </p:txBody>
      </p:sp>
      <p:pic>
        <p:nvPicPr>
          <p:cNvPr id="4" name="Picture 3" descr="Hymns For Worship - Blue Hardback (80135)">
            <a:extLst>
              <a:ext uri="{FF2B5EF4-FFF2-40B4-BE49-F238E27FC236}">
                <a16:creationId xmlns:a16="http://schemas.microsoft.com/office/drawing/2014/main" id="{E462EC84-3DC5-483A-AE75-4FD049ABFFA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8545" y="1103152"/>
            <a:ext cx="3366135" cy="472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5883039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1F020-9A84-456F-9B9E-59D195EA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0" y="331304"/>
            <a:ext cx="4953000" cy="192026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Why did the Savior mark the way and why temptation know? Why teach and toil and plead and pray?</a:t>
            </a: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646A1878-C055-4DD0-ADA2-E7FF645E49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109972"/>
            <a:ext cx="4724400" cy="4724400"/>
          </a:xfrm>
          <a:prstGeom prst="rect">
            <a:avLst/>
          </a:prstGeom>
        </p:spPr>
      </p:pic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B0DD6410-CD53-4C9A-8077-67951BC1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2411653"/>
            <a:ext cx="4952681" cy="372861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1 Corinthians 11:1 New King James Version</a:t>
            </a:r>
          </a:p>
          <a:p>
            <a:r>
              <a:rPr lang="en-US" sz="2400" dirty="0">
                <a:solidFill>
                  <a:schemeClr val="tx2"/>
                </a:solidFill>
              </a:rPr>
              <a:t>11 Imitate me, just as I also </a:t>
            </a:r>
            <a:r>
              <a:rPr lang="en-US" sz="2400" i="1" dirty="0">
                <a:solidFill>
                  <a:schemeClr val="tx2"/>
                </a:solidFill>
              </a:rPr>
              <a:t>imitate</a:t>
            </a:r>
            <a:r>
              <a:rPr lang="en-US" sz="2400" dirty="0">
                <a:solidFill>
                  <a:schemeClr val="tx2"/>
                </a:solidFill>
              </a:rPr>
              <a:t> Christ.</a:t>
            </a: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822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1F020-9A84-456F-9B9E-59D195EA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0" y="198784"/>
            <a:ext cx="4953000" cy="205278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Why did the Savior mark the way and why temptation know? Why teach and toil and plead and pray?</a:t>
            </a: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56C5ADC3-82FD-474A-B164-D7ECD8A98D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109972"/>
            <a:ext cx="4724400" cy="4724400"/>
          </a:xfrm>
          <a:prstGeom prst="rect">
            <a:avLst/>
          </a:prstGeom>
        </p:spPr>
      </p:pic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B0DD6410-CD53-4C9A-8077-67951BC1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2411653"/>
            <a:ext cx="4952681" cy="3728613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chemeClr val="tx2"/>
                </a:solidFill>
              </a:rPr>
              <a:t>1 Corinthians 11:1 New King James Version</a:t>
            </a:r>
          </a:p>
          <a:p>
            <a:r>
              <a:rPr lang="en-US" sz="1800" dirty="0">
                <a:solidFill>
                  <a:schemeClr val="tx2"/>
                </a:solidFill>
              </a:rPr>
              <a:t>11 Imitate me, just as I also </a:t>
            </a:r>
            <a:r>
              <a:rPr lang="en-US" sz="1800" i="1" dirty="0">
                <a:solidFill>
                  <a:schemeClr val="tx2"/>
                </a:solidFill>
              </a:rPr>
              <a:t>imitate</a:t>
            </a:r>
            <a:r>
              <a:rPr lang="en-US" sz="1800" dirty="0">
                <a:solidFill>
                  <a:schemeClr val="tx2"/>
                </a:solidFill>
              </a:rPr>
              <a:t> Christ.</a:t>
            </a: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</p:txBody>
      </p:sp>
      <p:pic>
        <p:nvPicPr>
          <p:cNvPr id="17" name="Picture 2" descr="Triumph Over Temptation” Matthew 4:1-11 'The Temptation of Jesus' - ppt  download">
            <a:extLst>
              <a:ext uri="{FF2B5EF4-FFF2-40B4-BE49-F238E27FC236}">
                <a16:creationId xmlns:a16="http://schemas.microsoft.com/office/drawing/2014/main" id="{A506D58C-5035-4806-BE59-2F7E7D40E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475" y="2503358"/>
            <a:ext cx="4916725" cy="3728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80618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1F020-9A84-456F-9B9E-59D195EA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0" y="331304"/>
            <a:ext cx="4953000" cy="192026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Why did the Savior mark the way and why temptation know? Why teach and toil and plead and pray?</a:t>
            </a: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646A1878-C055-4DD0-ADA2-E7FF645E49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109972"/>
            <a:ext cx="4724400" cy="4724400"/>
          </a:xfrm>
          <a:prstGeom prst="rect">
            <a:avLst/>
          </a:prstGeom>
        </p:spPr>
      </p:pic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B0DD6410-CD53-4C9A-8077-67951BC1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2411653"/>
            <a:ext cx="4952681" cy="3728613"/>
          </a:xfrm>
        </p:spPr>
        <p:txBody>
          <a:bodyPr>
            <a:normAutofit fontScale="77500" lnSpcReduction="20000"/>
          </a:bodyPr>
          <a:lstStyle/>
          <a:p>
            <a:r>
              <a:rPr lang="en-US" sz="3100" b="1" dirty="0">
                <a:solidFill>
                  <a:schemeClr val="tx1"/>
                </a:solidFill>
              </a:rPr>
              <a:t>Hebrews 4:14-15 New King James Version </a:t>
            </a:r>
          </a:p>
          <a:p>
            <a:r>
              <a:rPr lang="en-US" baseline="30000" dirty="0">
                <a:solidFill>
                  <a:schemeClr val="tx1"/>
                </a:solidFill>
              </a:rPr>
              <a:t>14 </a:t>
            </a:r>
            <a:r>
              <a:rPr lang="en-US" dirty="0">
                <a:solidFill>
                  <a:schemeClr val="tx1"/>
                </a:solidFill>
              </a:rPr>
              <a:t>Seeing then that we have a great High Priest who has passed through the heavens, Jesus the Son of God, let us hold fast </a:t>
            </a:r>
            <a:r>
              <a:rPr lang="en-US" i="1" dirty="0">
                <a:solidFill>
                  <a:schemeClr val="tx1"/>
                </a:solidFill>
              </a:rPr>
              <a:t>our</a:t>
            </a:r>
            <a:r>
              <a:rPr lang="en-US" dirty="0">
                <a:solidFill>
                  <a:schemeClr val="tx1"/>
                </a:solidFill>
              </a:rPr>
              <a:t> confession. </a:t>
            </a:r>
            <a:r>
              <a:rPr lang="en-US" baseline="30000" dirty="0">
                <a:solidFill>
                  <a:schemeClr val="tx1"/>
                </a:solidFill>
              </a:rPr>
              <a:t>15 </a:t>
            </a:r>
            <a:r>
              <a:rPr lang="en-US" dirty="0">
                <a:solidFill>
                  <a:schemeClr val="tx1"/>
                </a:solidFill>
              </a:rPr>
              <a:t>For we do not have a High Priest who cannot sympathize with our weaknesses, but was in all </a:t>
            </a:r>
            <a:r>
              <a:rPr lang="en-US" i="1" dirty="0">
                <a:solidFill>
                  <a:schemeClr val="tx1"/>
                </a:solidFill>
              </a:rPr>
              <a:t>points</a:t>
            </a:r>
            <a:r>
              <a:rPr lang="en-US" dirty="0">
                <a:solidFill>
                  <a:schemeClr val="tx1"/>
                </a:solidFill>
              </a:rPr>
              <a:t> tempted as </a:t>
            </a:r>
            <a:r>
              <a:rPr lang="en-US" i="1" dirty="0">
                <a:solidFill>
                  <a:schemeClr val="tx1"/>
                </a:solidFill>
              </a:rPr>
              <a:t>we are,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yet</a:t>
            </a:r>
            <a:r>
              <a:rPr lang="en-US" dirty="0">
                <a:solidFill>
                  <a:schemeClr val="tx1"/>
                </a:solidFill>
              </a:rPr>
              <a:t> without sin. </a:t>
            </a:r>
          </a:p>
          <a:p>
            <a:pPr marL="0" indent="0">
              <a:buNone/>
            </a:pPr>
            <a:endParaRPr lang="en-US" sz="1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2460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1F020-9A84-456F-9B9E-59D195EA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0" y="331304"/>
            <a:ext cx="4953000" cy="192026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Why did the Savior mark the way and why temptation know? Why teach and toil and plead and pray?</a:t>
            </a: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646A1878-C055-4DD0-ADA2-E7FF645E49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109972"/>
            <a:ext cx="4724400" cy="4724400"/>
          </a:xfrm>
          <a:prstGeom prst="rect">
            <a:avLst/>
          </a:prstGeom>
        </p:spPr>
      </p:pic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B0DD6410-CD53-4C9A-8077-67951BC1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2411653"/>
            <a:ext cx="4952681" cy="372861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Matthew 7:28-29 New King James Version </a:t>
            </a:r>
          </a:p>
          <a:p>
            <a:r>
              <a:rPr lang="en-US" sz="2400" baseline="30000" dirty="0">
                <a:solidFill>
                  <a:schemeClr val="tx1"/>
                </a:solidFill>
              </a:rPr>
              <a:t>28 </a:t>
            </a:r>
            <a:r>
              <a:rPr lang="en-US" sz="2400" dirty="0">
                <a:solidFill>
                  <a:schemeClr val="tx1"/>
                </a:solidFill>
              </a:rPr>
              <a:t>And so it was, when Jesus had ended these sayings, that the people were astonished at His teaching, </a:t>
            </a:r>
            <a:r>
              <a:rPr lang="en-US" sz="2400" baseline="30000" dirty="0">
                <a:solidFill>
                  <a:schemeClr val="tx1"/>
                </a:solidFill>
              </a:rPr>
              <a:t>29 </a:t>
            </a:r>
            <a:r>
              <a:rPr lang="en-US" sz="2400" dirty="0">
                <a:solidFill>
                  <a:schemeClr val="tx1"/>
                </a:solidFill>
              </a:rPr>
              <a:t>for He taught them as one having authority, and not as the scribes.</a:t>
            </a:r>
          </a:p>
          <a:p>
            <a:pPr marL="0" indent="0">
              <a:buNone/>
            </a:pPr>
            <a:endParaRPr lang="en-US" sz="18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119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1F020-9A84-456F-9B9E-59D195EA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0" y="331304"/>
            <a:ext cx="4953000" cy="192026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Why did the Savior mark the way and why temptation know? Why teach and toil and plead and pray?</a:t>
            </a: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646A1878-C055-4DD0-ADA2-E7FF645E49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109972"/>
            <a:ext cx="4724400" cy="4724400"/>
          </a:xfrm>
          <a:prstGeom prst="rect">
            <a:avLst/>
          </a:prstGeom>
        </p:spPr>
      </p:pic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B0DD6410-CD53-4C9A-8077-67951BC1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2411653"/>
            <a:ext cx="4952681" cy="3728613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Mark 6:34 New King James Version </a:t>
            </a:r>
          </a:p>
          <a:p>
            <a:r>
              <a:rPr lang="en-US" sz="2400" baseline="30000" dirty="0">
                <a:solidFill>
                  <a:schemeClr val="tx1"/>
                </a:solidFill>
              </a:rPr>
              <a:t>34 </a:t>
            </a:r>
            <a:r>
              <a:rPr lang="en-US" sz="2400" dirty="0">
                <a:solidFill>
                  <a:schemeClr val="tx1"/>
                </a:solidFill>
              </a:rPr>
              <a:t>And Jesus, when He came out, saw a great multitude and was moved with compassion for them, because they were like sheep not having a shepherd. So He began to teach them many things. 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056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1F020-9A84-456F-9B9E-59D195EA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0" y="331304"/>
            <a:ext cx="4953000" cy="192026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Why did the Savior mark the way and why temptation know? Why teach and toil and plead and pray?</a:t>
            </a: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646A1878-C055-4DD0-ADA2-E7FF645E49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109972"/>
            <a:ext cx="4724400" cy="4724400"/>
          </a:xfrm>
          <a:prstGeom prst="rect">
            <a:avLst/>
          </a:prstGeom>
        </p:spPr>
      </p:pic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B0DD6410-CD53-4C9A-8077-67951BC1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2411653"/>
            <a:ext cx="4952681" cy="372861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Luke 5:3 New King James Version </a:t>
            </a:r>
          </a:p>
          <a:p>
            <a:r>
              <a:rPr lang="en-US" sz="2400" baseline="30000" dirty="0">
                <a:solidFill>
                  <a:schemeClr val="tx1"/>
                </a:solidFill>
              </a:rPr>
              <a:t>3 </a:t>
            </a:r>
            <a:r>
              <a:rPr lang="en-US" sz="2400" dirty="0">
                <a:solidFill>
                  <a:schemeClr val="tx1"/>
                </a:solidFill>
              </a:rPr>
              <a:t>Then He got into one of the boats, which was Simon’s, and asked him to put out a little from the land. And He sat down and taught the multitudes from the boat.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428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1F020-9A84-456F-9B9E-59D195EA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0" y="331304"/>
            <a:ext cx="4953000" cy="192026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Why did the Savior mark the way and why temptation know? Why teach and toil and plead and pray?</a:t>
            </a: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646A1878-C055-4DD0-ADA2-E7FF645E49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109972"/>
            <a:ext cx="4724400" cy="4724400"/>
          </a:xfrm>
          <a:prstGeom prst="rect">
            <a:avLst/>
          </a:prstGeom>
        </p:spPr>
      </p:pic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B0DD6410-CD53-4C9A-8077-67951BC1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2411653"/>
            <a:ext cx="4952681" cy="372861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Matthew 14:23 New King James Version </a:t>
            </a:r>
          </a:p>
          <a:p>
            <a:r>
              <a:rPr lang="en-US" sz="2400" baseline="30000" dirty="0">
                <a:solidFill>
                  <a:schemeClr val="tx1"/>
                </a:solidFill>
              </a:rPr>
              <a:t>23 </a:t>
            </a:r>
            <a:r>
              <a:rPr lang="en-US" sz="2400" dirty="0">
                <a:solidFill>
                  <a:schemeClr val="tx1"/>
                </a:solidFill>
              </a:rPr>
              <a:t>And when He had sent the multitudes away, He went up on the mountain by Himself to pray. Now when evening came, He was alone there. 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132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1F020-9A84-456F-9B9E-59D195EA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0" y="331304"/>
            <a:ext cx="4953000" cy="192026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Why did the Savior mark the way and why temptation know? Why teach and toil and plead and pray?</a:t>
            </a: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646A1878-C055-4DD0-ADA2-E7FF645E49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109972"/>
            <a:ext cx="4724400" cy="4724400"/>
          </a:xfrm>
          <a:prstGeom prst="rect">
            <a:avLst/>
          </a:prstGeom>
        </p:spPr>
      </p:pic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B0DD6410-CD53-4C9A-8077-67951BC1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2411653"/>
            <a:ext cx="4952681" cy="372861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Luke 6:12 New King James Version </a:t>
            </a:r>
          </a:p>
          <a:p>
            <a:r>
              <a:rPr lang="en-US" sz="2400" baseline="30000" dirty="0">
                <a:solidFill>
                  <a:schemeClr val="tx1"/>
                </a:solidFill>
              </a:rPr>
              <a:t>12 </a:t>
            </a:r>
            <a:r>
              <a:rPr lang="en-US" sz="2400" dirty="0">
                <a:solidFill>
                  <a:schemeClr val="tx1"/>
                </a:solidFill>
              </a:rPr>
              <a:t>Now it came to pass in those days that He went out to the mountain to pray, and continued all night in prayer to God. 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1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1F020-9A84-456F-9B9E-59D195EA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0" y="331304"/>
            <a:ext cx="4953000" cy="192026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Why did the Savior mark the way and why temptation know? Why teach and toil and plead and pray?</a:t>
            </a: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646A1878-C055-4DD0-ADA2-E7FF645E49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109972"/>
            <a:ext cx="4724400" cy="4724400"/>
          </a:xfrm>
          <a:prstGeom prst="rect">
            <a:avLst/>
          </a:prstGeom>
        </p:spPr>
      </p:pic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B0DD6410-CD53-4C9A-8077-67951BC1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2411653"/>
            <a:ext cx="4952681" cy="372861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Mark 1:35 New King James Version</a:t>
            </a:r>
          </a:p>
          <a:p>
            <a:r>
              <a:rPr lang="en-US" sz="2400" baseline="30000" dirty="0">
                <a:solidFill>
                  <a:schemeClr val="tx1"/>
                </a:solidFill>
              </a:rPr>
              <a:t>35 </a:t>
            </a:r>
            <a:r>
              <a:rPr lang="en-US" sz="2400" dirty="0">
                <a:solidFill>
                  <a:schemeClr val="tx1"/>
                </a:solidFill>
              </a:rPr>
              <a:t>Now in the morning, having risen a long while before daylight, He went out and departed to a </a:t>
            </a:r>
            <a:r>
              <a:rPr lang="en-US" sz="2400" baseline="30000" dirty="0">
                <a:solidFill>
                  <a:schemeClr val="tx1"/>
                </a:solidFill>
              </a:rPr>
              <a:t>[</a:t>
            </a:r>
            <a:r>
              <a:rPr lang="en-US" sz="2400" baseline="30000" dirty="0">
                <a:solidFill>
                  <a:schemeClr val="tx1"/>
                </a:solidFill>
                <a:hlinkClick r:id="rId4" tooltip="See footnote 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</a:t>
            </a:r>
            <a:r>
              <a:rPr lang="en-US" sz="2400" baseline="30000" dirty="0">
                <a:solidFill>
                  <a:schemeClr val="tx1"/>
                </a:solidFill>
              </a:rPr>
              <a:t>]</a:t>
            </a:r>
            <a:r>
              <a:rPr lang="en-US" sz="2400" dirty="0">
                <a:solidFill>
                  <a:schemeClr val="tx1"/>
                </a:solidFill>
              </a:rPr>
              <a:t>solitary place; and there He prayed. 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792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1F020-9A84-456F-9B9E-59D195EA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0" y="331304"/>
            <a:ext cx="4953000" cy="192026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Why did the Savior mark the way and why temptation know? Why teach and toil and plead and pray?</a:t>
            </a:r>
          </a:p>
        </p:txBody>
      </p:sp>
      <p:pic>
        <p:nvPicPr>
          <p:cNvPr id="5" name="Picture 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646A1878-C055-4DD0-ADA2-E7FF645E49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109972"/>
            <a:ext cx="4724400" cy="4724400"/>
          </a:xfrm>
          <a:prstGeom prst="rect">
            <a:avLst/>
          </a:prstGeom>
        </p:spPr>
      </p:pic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B0DD6410-CD53-4C9A-8077-67951BC1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2411653"/>
            <a:ext cx="4952681" cy="372861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tx1"/>
                </a:solidFill>
              </a:rPr>
              <a:t>Because He loves me so!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534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1F020-9A84-456F-9B9E-59D195EA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0" y="586992"/>
            <a:ext cx="4953000" cy="16645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Why did the Savior heaven leave and come to earth below where men His grace would not receive?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229D8743-5B98-4953-9E63-F492FD5180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700522"/>
            <a:ext cx="4724400" cy="3543300"/>
          </a:xfrm>
          <a:prstGeom prst="rect">
            <a:avLst/>
          </a:prstGeom>
        </p:spPr>
      </p:pic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B0DD6410-CD53-4C9A-8077-67951BC1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2411653"/>
            <a:ext cx="4952681" cy="372861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John 3:13 New King James Version </a:t>
            </a:r>
          </a:p>
          <a:p>
            <a:r>
              <a:rPr lang="en-US" sz="2400" baseline="30000" dirty="0">
                <a:solidFill>
                  <a:schemeClr val="tx1"/>
                </a:solidFill>
              </a:rPr>
              <a:t>13 </a:t>
            </a:r>
            <a:r>
              <a:rPr lang="en-US" sz="2400" dirty="0">
                <a:solidFill>
                  <a:schemeClr val="tx1"/>
                </a:solidFill>
              </a:rPr>
              <a:t>No one has ascended to heaven but He who came down from heaven, </a:t>
            </a:r>
            <a:r>
              <a:rPr lang="en-US" sz="2400" i="1" dirty="0">
                <a:solidFill>
                  <a:schemeClr val="tx1"/>
                </a:solidFill>
              </a:rPr>
              <a:t>that is,</a:t>
            </a:r>
            <a:r>
              <a:rPr lang="en-US" sz="2400" dirty="0">
                <a:solidFill>
                  <a:schemeClr val="tx1"/>
                </a:solidFill>
              </a:rPr>
              <a:t> the Son of Man who is in heaven</a:t>
            </a:r>
            <a:r>
              <a:rPr lang="en-US" sz="1000" dirty="0"/>
              <a:t>. 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118554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1F020-9A84-456F-9B9E-59D195EA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0" y="331304"/>
            <a:ext cx="4953000" cy="192026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Why feel the garden’s dreadful dross? Why through His Trials go? Why suffer death upon the cross?</a:t>
            </a:r>
          </a:p>
        </p:txBody>
      </p:sp>
      <p:pic>
        <p:nvPicPr>
          <p:cNvPr id="7" name="Picture 6" descr="A picture containing text, nature, rock&#10;&#10;Description automatically generated">
            <a:extLst>
              <a:ext uri="{FF2B5EF4-FFF2-40B4-BE49-F238E27FC236}">
                <a16:creationId xmlns:a16="http://schemas.microsoft.com/office/drawing/2014/main" id="{49B28400-CE88-45E7-B980-F86EDB8F3C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700522"/>
            <a:ext cx="4724400" cy="3543300"/>
          </a:xfrm>
          <a:prstGeom prst="rect">
            <a:avLst/>
          </a:prstGeom>
        </p:spPr>
      </p:pic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B0DD6410-CD53-4C9A-8077-67951BC1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2411653"/>
            <a:ext cx="4952681" cy="3728613"/>
          </a:xfrm>
        </p:spPr>
        <p:txBody>
          <a:bodyPr>
            <a:normAutofit/>
          </a:bodyPr>
          <a:lstStyle/>
          <a:p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</p:txBody>
      </p:sp>
      <p:pic>
        <p:nvPicPr>
          <p:cNvPr id="9" name="Picture 8" descr="Text, letter&#10;&#10;Description automatically generated">
            <a:extLst>
              <a:ext uri="{FF2B5EF4-FFF2-40B4-BE49-F238E27FC236}">
                <a16:creationId xmlns:a16="http://schemas.microsoft.com/office/drawing/2014/main" id="{C42309A5-305B-497F-88E7-7ABC220C592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02" b="18225"/>
          <a:stretch/>
        </p:blipFill>
        <p:spPr>
          <a:xfrm>
            <a:off x="6550152" y="2411653"/>
            <a:ext cx="5035296" cy="372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489923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1F020-9A84-456F-9B9E-59D195EA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0" y="331304"/>
            <a:ext cx="4953000" cy="192026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Why feel the garden’s dreadful dross? Why through His Trials go? Why suffer death upon the cross?</a:t>
            </a:r>
          </a:p>
        </p:txBody>
      </p:sp>
      <p:pic>
        <p:nvPicPr>
          <p:cNvPr id="7" name="Picture 6" descr="A picture containing text, nature, rock&#10;&#10;Description automatically generated">
            <a:extLst>
              <a:ext uri="{FF2B5EF4-FFF2-40B4-BE49-F238E27FC236}">
                <a16:creationId xmlns:a16="http://schemas.microsoft.com/office/drawing/2014/main" id="{49B28400-CE88-45E7-B980-F86EDB8F3C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700522"/>
            <a:ext cx="4724400" cy="3543300"/>
          </a:xfrm>
          <a:prstGeom prst="rect">
            <a:avLst/>
          </a:prstGeom>
        </p:spPr>
      </p:pic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B0DD6410-CD53-4C9A-8077-67951BC1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2411653"/>
            <a:ext cx="4952681" cy="3728613"/>
          </a:xfrm>
        </p:spPr>
        <p:txBody>
          <a:bodyPr>
            <a:normAutofit/>
          </a:bodyPr>
          <a:lstStyle/>
          <a:p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C3F16D43-C4C1-49F6-A5BF-099F5581871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2455613"/>
            <a:ext cx="6076950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221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1F020-9A84-456F-9B9E-59D195EA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0" y="331304"/>
            <a:ext cx="4953000" cy="192026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Why feel the garden’s dreadful dross? Why through His Trials go? Why suffer death upon the cross?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B0DD6410-CD53-4C9A-8077-67951BC1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2411653"/>
            <a:ext cx="4952681" cy="372861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tx1"/>
                </a:solidFill>
              </a:rPr>
              <a:t>Because He loves me so!</a:t>
            </a:r>
          </a:p>
          <a:p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</p:txBody>
      </p:sp>
      <p:pic>
        <p:nvPicPr>
          <p:cNvPr id="10" name="Picture 9" descr="A picture containing text, nature, rock&#10;&#10;Description automatically generated">
            <a:extLst>
              <a:ext uri="{FF2B5EF4-FFF2-40B4-BE49-F238E27FC236}">
                <a16:creationId xmlns:a16="http://schemas.microsoft.com/office/drawing/2014/main" id="{18F724BC-C43D-4E45-AAF9-CAB93CED8F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700522"/>
            <a:ext cx="4724400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3452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B7DD83-8C23-4292-86EE-35D1060B0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3790C9A-0991-401B-895E-E99FA71CB3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1524" y="0"/>
            <a:ext cx="12188952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xy" algn="t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396F26-4E7C-4924-A55C-DD0AB9A67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8181" y="726066"/>
            <a:ext cx="4795282" cy="5018227"/>
          </a:xfrm>
        </p:spPr>
        <p:txBody>
          <a:bodyPr anchor="ctr">
            <a:normAutofit/>
          </a:bodyPr>
          <a:lstStyle/>
          <a:p>
            <a:r>
              <a:rPr lang="en-US" sz="6600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E7889-E3F9-4072-986C-024DB31FF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5372" y="726538"/>
            <a:ext cx="4977905" cy="5017076"/>
          </a:xfrm>
        </p:spPr>
        <p:txBody>
          <a:bodyPr anchor="ctr">
            <a:normAutofit/>
          </a:bodyPr>
          <a:lstStyle/>
          <a:p>
            <a:r>
              <a:rPr lang="en-US" sz="4000" dirty="0"/>
              <a:t>He loves me! He loves me! He loves me this I know! He gave Himself to die for me because He loves me so!</a:t>
            </a:r>
          </a:p>
        </p:txBody>
      </p:sp>
    </p:spTree>
    <p:extLst>
      <p:ext uri="{BB962C8B-B14F-4D97-AF65-F5344CB8AC3E}">
        <p14:creationId xmlns:p14="http://schemas.microsoft.com/office/powerpoint/2010/main" val="306897721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1F020-9A84-456F-9B9E-59D195EA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0" y="586992"/>
            <a:ext cx="4953000" cy="16645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Why did the Savior heaven leave and come to earth below where men His grace would not receive?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229D8743-5B98-4953-9E63-F492FD5180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700522"/>
            <a:ext cx="4724400" cy="3543300"/>
          </a:xfrm>
          <a:prstGeom prst="rect">
            <a:avLst/>
          </a:prstGeom>
        </p:spPr>
      </p:pic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B0DD6410-CD53-4C9A-8077-67951BC1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2411653"/>
            <a:ext cx="4952681" cy="372861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John 6:38 New King James Version </a:t>
            </a:r>
          </a:p>
          <a:p>
            <a:r>
              <a:rPr lang="en-US" sz="2400" baseline="30000" dirty="0">
                <a:solidFill>
                  <a:schemeClr val="tx1"/>
                </a:solidFill>
              </a:rPr>
              <a:t>38 </a:t>
            </a:r>
            <a:r>
              <a:rPr lang="en-US" sz="2400" dirty="0">
                <a:solidFill>
                  <a:schemeClr val="tx1"/>
                </a:solidFill>
              </a:rPr>
              <a:t>For I have come down from heaven, not to do My own will, but the will of Him who sent Me. 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6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1F020-9A84-456F-9B9E-59D195EA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0" y="586992"/>
            <a:ext cx="4953000" cy="16645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Why did the Savior heaven leave and come to earth below where men His grace would not receive?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229D8743-5B98-4953-9E63-F492FD5180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700522"/>
            <a:ext cx="4724400" cy="3543300"/>
          </a:xfrm>
          <a:prstGeom prst="rect">
            <a:avLst/>
          </a:prstGeom>
        </p:spPr>
      </p:pic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B0DD6410-CD53-4C9A-8077-67951BC1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2411653"/>
            <a:ext cx="4952681" cy="3728613"/>
          </a:xfrm>
        </p:spPr>
        <p:txBody>
          <a:bodyPr>
            <a:normAutofit fontScale="55000" lnSpcReduction="20000"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Philippians 2:5-8 New King James Version </a:t>
            </a:r>
          </a:p>
          <a:p>
            <a:r>
              <a:rPr lang="en-US" sz="3600" baseline="30000" dirty="0">
                <a:solidFill>
                  <a:schemeClr val="tx1"/>
                </a:solidFill>
              </a:rPr>
              <a:t>5 </a:t>
            </a:r>
            <a:r>
              <a:rPr lang="en-US" sz="3600" dirty="0">
                <a:solidFill>
                  <a:schemeClr val="tx1"/>
                </a:solidFill>
              </a:rPr>
              <a:t>Let this mind be in you which was also in Christ Jesus, </a:t>
            </a:r>
            <a:r>
              <a:rPr lang="en-US" sz="3600" baseline="30000" dirty="0">
                <a:solidFill>
                  <a:schemeClr val="tx1"/>
                </a:solidFill>
              </a:rPr>
              <a:t>6 </a:t>
            </a:r>
            <a:r>
              <a:rPr lang="en-US" sz="3600" dirty="0">
                <a:solidFill>
                  <a:schemeClr val="tx1"/>
                </a:solidFill>
              </a:rPr>
              <a:t>who, being in the form of God, did not consider it robbery to be equal with God, </a:t>
            </a:r>
            <a:r>
              <a:rPr lang="en-US" sz="3600" baseline="30000" dirty="0">
                <a:solidFill>
                  <a:schemeClr val="tx1"/>
                </a:solidFill>
              </a:rPr>
              <a:t>7 </a:t>
            </a:r>
            <a:r>
              <a:rPr lang="en-US" sz="3600" dirty="0">
                <a:solidFill>
                  <a:schemeClr val="tx1"/>
                </a:solidFill>
              </a:rPr>
              <a:t>but made Himself of no reputation, taking the form of a bondservant, </a:t>
            </a:r>
            <a:r>
              <a:rPr lang="en-US" sz="3600" i="1" dirty="0">
                <a:solidFill>
                  <a:schemeClr val="tx1"/>
                </a:solidFill>
              </a:rPr>
              <a:t>and</a:t>
            </a:r>
            <a:r>
              <a:rPr lang="en-US" sz="3600" dirty="0">
                <a:solidFill>
                  <a:schemeClr val="tx1"/>
                </a:solidFill>
              </a:rPr>
              <a:t> coming in the likeness of men. </a:t>
            </a:r>
            <a:r>
              <a:rPr lang="en-US" sz="3600" baseline="30000" dirty="0">
                <a:solidFill>
                  <a:schemeClr val="tx1"/>
                </a:solidFill>
              </a:rPr>
              <a:t>8 </a:t>
            </a:r>
            <a:r>
              <a:rPr lang="en-US" sz="3600" dirty="0">
                <a:solidFill>
                  <a:schemeClr val="tx1"/>
                </a:solidFill>
              </a:rPr>
              <a:t>And being found in appearance as a man, He humbled Himself and became obedient to </a:t>
            </a:r>
            <a:r>
              <a:rPr lang="en-US" sz="3600" i="1" dirty="0">
                <a:solidFill>
                  <a:schemeClr val="tx1"/>
                </a:solidFill>
              </a:rPr>
              <a:t>the point of</a:t>
            </a:r>
            <a:r>
              <a:rPr lang="en-US" sz="3600" dirty="0">
                <a:solidFill>
                  <a:schemeClr val="tx1"/>
                </a:solidFill>
              </a:rPr>
              <a:t> death</a:t>
            </a:r>
            <a:r>
              <a:rPr lang="en-US" sz="3600" dirty="0"/>
              <a:t>, </a:t>
            </a:r>
            <a:r>
              <a:rPr lang="en-US" dirty="0"/>
              <a:t>even the death of the cross. 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826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1F020-9A84-456F-9B9E-59D195EA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0" y="586992"/>
            <a:ext cx="4953000" cy="16645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Why did the Savior heaven leave and come to earth below where men His grace would not receive?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229D8743-5B98-4953-9E63-F492FD5180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700522"/>
            <a:ext cx="4724400" cy="3543300"/>
          </a:xfrm>
          <a:prstGeom prst="rect">
            <a:avLst/>
          </a:prstGeom>
        </p:spPr>
      </p:pic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B0DD6410-CD53-4C9A-8077-67951BC1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2411653"/>
            <a:ext cx="4952681" cy="3728613"/>
          </a:xfrm>
        </p:spPr>
        <p:txBody>
          <a:bodyPr>
            <a:normAutofit/>
          </a:bodyPr>
          <a:lstStyle/>
          <a:p>
            <a:r>
              <a:rPr lang="en-US" sz="3000" b="1" dirty="0">
                <a:solidFill>
                  <a:schemeClr val="tx1"/>
                </a:solidFill>
              </a:rPr>
              <a:t>1 John 4:2 New King James Version </a:t>
            </a:r>
          </a:p>
          <a:p>
            <a:r>
              <a:rPr lang="en-US" sz="2400" baseline="30000" dirty="0">
                <a:solidFill>
                  <a:schemeClr val="tx1"/>
                </a:solidFill>
              </a:rPr>
              <a:t>2 </a:t>
            </a:r>
            <a:r>
              <a:rPr lang="en-US" sz="2400" dirty="0">
                <a:solidFill>
                  <a:schemeClr val="tx1"/>
                </a:solidFill>
              </a:rPr>
              <a:t>By this you know the Spirit of God: Every spirit that confesses that Jesus Christ has come in the flesh is of God, </a:t>
            </a:r>
          </a:p>
          <a:p>
            <a:pPr marL="0" indent="0">
              <a:buNone/>
            </a:pPr>
            <a:r>
              <a:rPr lang="en-US" dirty="0"/>
              <a:t>he cross. </a:t>
            </a: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945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1F020-9A84-456F-9B9E-59D195EA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0" y="586992"/>
            <a:ext cx="4953000" cy="16645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Why did the Savior heaven leave and come to earth below where men His grace would not receive?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229D8743-5B98-4953-9E63-F492FD5180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700522"/>
            <a:ext cx="4724400" cy="3543300"/>
          </a:xfrm>
          <a:prstGeom prst="rect">
            <a:avLst/>
          </a:prstGeom>
        </p:spPr>
      </p:pic>
      <p:pic>
        <p:nvPicPr>
          <p:cNvPr id="4" name="Content Placeholder 3" descr="Text&#10;&#10;Description automatically generated with low confidence">
            <a:extLst>
              <a:ext uri="{FF2B5EF4-FFF2-40B4-BE49-F238E27FC236}">
                <a16:creationId xmlns:a16="http://schemas.microsoft.com/office/drawing/2014/main" id="{608E9097-E2DE-4B74-8310-1049E74856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418556"/>
            <a:ext cx="4953000" cy="3852452"/>
          </a:xfrm>
        </p:spPr>
      </p:pic>
    </p:spTree>
    <p:extLst>
      <p:ext uri="{BB962C8B-B14F-4D97-AF65-F5344CB8AC3E}">
        <p14:creationId xmlns:p14="http://schemas.microsoft.com/office/powerpoint/2010/main" val="474562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1F020-9A84-456F-9B9E-59D195EA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0" y="586992"/>
            <a:ext cx="4953000" cy="16645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Why did the Savior heaven leave and come to earth below where men His grace would not receive?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229D8743-5B98-4953-9E63-F492FD5180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700522"/>
            <a:ext cx="4724400" cy="3543300"/>
          </a:xfrm>
          <a:prstGeom prst="rect">
            <a:avLst/>
          </a:prstGeom>
        </p:spPr>
      </p:pic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B0DD6410-CD53-4C9A-8077-67951BC1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2411653"/>
            <a:ext cx="4952681" cy="4240938"/>
          </a:xfrm>
        </p:spPr>
        <p:txBody>
          <a:bodyPr>
            <a:normAutofit fontScale="92500"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Psalm 118:22 New King James Version </a:t>
            </a:r>
          </a:p>
          <a:p>
            <a:r>
              <a:rPr lang="en-US" sz="2000" baseline="30000" dirty="0">
                <a:solidFill>
                  <a:schemeClr val="tx1"/>
                </a:solidFill>
              </a:rPr>
              <a:t>22 </a:t>
            </a:r>
            <a:r>
              <a:rPr lang="en-US" sz="2000" dirty="0">
                <a:solidFill>
                  <a:schemeClr val="tx1"/>
                </a:solidFill>
              </a:rPr>
              <a:t>The stone </a:t>
            </a:r>
            <a:r>
              <a:rPr lang="en-US" sz="2000" i="1" dirty="0">
                <a:solidFill>
                  <a:schemeClr val="tx1"/>
                </a:solidFill>
              </a:rPr>
              <a:t>which</a:t>
            </a:r>
            <a:r>
              <a:rPr lang="en-US" sz="2000" dirty="0">
                <a:solidFill>
                  <a:schemeClr val="tx1"/>
                </a:solidFill>
              </a:rPr>
              <a:t> the builders rejected Has become the chief cornerstone.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b="1" dirty="0">
                <a:solidFill>
                  <a:schemeClr val="tx1"/>
                </a:solidFill>
              </a:rPr>
              <a:t>Ephesians 2:20 New King James Version </a:t>
            </a:r>
          </a:p>
          <a:p>
            <a:r>
              <a:rPr lang="en-US" sz="2000" baseline="30000" dirty="0">
                <a:solidFill>
                  <a:schemeClr val="tx1"/>
                </a:solidFill>
              </a:rPr>
              <a:t>20 </a:t>
            </a:r>
            <a:r>
              <a:rPr lang="en-US" sz="2000" dirty="0">
                <a:solidFill>
                  <a:schemeClr val="tx1"/>
                </a:solidFill>
              </a:rPr>
              <a:t>having been built on the foundation of the apostles and prophets, Jesus Christ Himself being the chief corner</a:t>
            </a:r>
            <a:r>
              <a:rPr lang="en-US" sz="2000" i="1" dirty="0">
                <a:solidFill>
                  <a:schemeClr val="tx1"/>
                </a:solidFill>
              </a:rPr>
              <a:t>stone,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</a:p>
          <a:p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6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1F020-9A84-456F-9B9E-59D195EA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0" y="586992"/>
            <a:ext cx="4953000" cy="16645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Why did the Savior heaven leave and come to earth below where men His grace would not receive?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229D8743-5B98-4953-9E63-F492FD5180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700522"/>
            <a:ext cx="4724400" cy="3543300"/>
          </a:xfrm>
          <a:prstGeom prst="rect">
            <a:avLst/>
          </a:prstGeom>
        </p:spPr>
      </p:pic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B0DD6410-CD53-4C9A-8077-67951BC1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2411653"/>
            <a:ext cx="4952681" cy="4240938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tx1"/>
                </a:solidFill>
              </a:rPr>
              <a:t>Because He loves me so!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285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8651CFA9-6065-4243-AC48-858E35978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FBC8BBE5-981E-4B0B-9654-32B5668BF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92DB257-3E16-4A3C-9E28-468282812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8" y="0"/>
            <a:ext cx="5989027" cy="6858000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487685E6-1160-459B-8C70-301404C06C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3048" y="0"/>
            <a:ext cx="5989019" cy="6858000"/>
          </a:xfrm>
          <a:prstGeom prst="rect">
            <a:avLst/>
          </a:prstGeom>
          <a:blipFill dpi="0" rotWithShape="1">
            <a:blip r:embed="rId2">
              <a:alphaModFix amt="2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88900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094C9708-F6A4-4956-B261-A4A2C4DFEB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48400" y="0"/>
            <a:ext cx="5943600" cy="6858000"/>
          </a:xfrm>
          <a:prstGeom prst="rect">
            <a:avLst/>
          </a:prstGeom>
          <a:solidFill>
            <a:schemeClr val="bg2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71F020-9A84-456F-9B9E-59D195EA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0" y="217714"/>
            <a:ext cx="4953000" cy="203385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8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Why did the Savior mark the way and why temptation know? Why teach and toil and plead and pray?</a:t>
            </a:r>
          </a:p>
        </p:txBody>
      </p:sp>
      <p:pic>
        <p:nvPicPr>
          <p:cNvPr id="6" name="Picture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C6F4D22E-8F26-4910-8210-792F5A6C97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52" y="1109972"/>
            <a:ext cx="4724400" cy="4724400"/>
          </a:xfrm>
          <a:prstGeom prst="rect">
            <a:avLst/>
          </a:prstGeom>
        </p:spPr>
      </p:pic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B0DD6410-CD53-4C9A-8077-67951BC17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0" y="2411653"/>
            <a:ext cx="4952681" cy="372861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1 Peter 2:21 New King James Version </a:t>
            </a:r>
          </a:p>
          <a:p>
            <a:r>
              <a:rPr lang="en-US" sz="2400" baseline="30000" dirty="0">
                <a:solidFill>
                  <a:schemeClr val="tx2"/>
                </a:solidFill>
              </a:rPr>
              <a:t>21 </a:t>
            </a:r>
            <a:r>
              <a:rPr lang="en-US" sz="2400" dirty="0">
                <a:solidFill>
                  <a:schemeClr val="tx2"/>
                </a:solidFill>
              </a:rPr>
              <a:t>For to this you were called, because Christ also suffered for us, leaving us an example, that you should follow His steps:</a:t>
            </a: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044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BlockprintVTI">
  <a:themeElements>
    <a:clrScheme name="Custom 69">
      <a:dk1>
        <a:sysClr val="windowText" lastClr="000000"/>
      </a:dk1>
      <a:lt1>
        <a:sysClr val="window" lastClr="FFFFFF"/>
      </a:lt1>
      <a:dk2>
        <a:srgbClr val="44131A"/>
      </a:dk2>
      <a:lt2>
        <a:srgbClr val="F2ECEA"/>
      </a:lt2>
      <a:accent1>
        <a:srgbClr val="A62C52"/>
      </a:accent1>
      <a:accent2>
        <a:srgbClr val="A7928D"/>
      </a:accent2>
      <a:accent3>
        <a:srgbClr val="307C71"/>
      </a:accent3>
      <a:accent4>
        <a:srgbClr val="41575D"/>
      </a:accent4>
      <a:accent5>
        <a:srgbClr val="8FA3A3"/>
      </a:accent5>
      <a:accent6>
        <a:srgbClr val="CA8370"/>
      </a:accent6>
      <a:hlink>
        <a:srgbClr val="D13D6E"/>
      </a:hlink>
      <a:folHlink>
        <a:srgbClr val="6C9D92"/>
      </a:folHlink>
    </a:clrScheme>
    <a:fontScheme name="Custom 56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ockprintVTI" id="{AA8C8908-6BA4-477C-AEA4-CB6C32A1FE3B}" vid="{36392749-7C1D-4938-93BB-440CD2A1B0A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1095</Words>
  <Application>Microsoft Office PowerPoint</Application>
  <PresentationFormat>Widescreen</PresentationFormat>
  <Paragraphs>71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Avenir Next LT Pro</vt:lpstr>
      <vt:lpstr>AvenirNext LT Pro Medium</vt:lpstr>
      <vt:lpstr>BlockprintVTI</vt:lpstr>
      <vt:lpstr>He Loves Me</vt:lpstr>
      <vt:lpstr>Why did the Savior heaven leave and come to earth below where men His grace would not receive?</vt:lpstr>
      <vt:lpstr>Why did the Savior heaven leave and come to earth below where men His grace would not receive?</vt:lpstr>
      <vt:lpstr>Why did the Savior heaven leave and come to earth below where men His grace would not receive?</vt:lpstr>
      <vt:lpstr>Why did the Savior heaven leave and come to earth below where men His grace would not receive?</vt:lpstr>
      <vt:lpstr>Why did the Savior heaven leave and come to earth below where men His grace would not receive?</vt:lpstr>
      <vt:lpstr>Why did the Savior heaven leave and come to earth below where men His grace would not receive?</vt:lpstr>
      <vt:lpstr>Why did the Savior heaven leave and come to earth below where men His grace would not receive?</vt:lpstr>
      <vt:lpstr>Why did the Savior mark the way and why temptation know? Why teach and toil and plead and pray?</vt:lpstr>
      <vt:lpstr>Why did the Savior mark the way and why temptation know? Why teach and toil and plead and pray?</vt:lpstr>
      <vt:lpstr>Why did the Savior mark the way and why temptation know? Why teach and toil and plead and pray?</vt:lpstr>
      <vt:lpstr>Why did the Savior mark the way and why temptation know? Why teach and toil and plead and pray?</vt:lpstr>
      <vt:lpstr>Why did the Savior mark the way and why temptation know? Why teach and toil and plead and pray?</vt:lpstr>
      <vt:lpstr>Why did the Savior mark the way and why temptation know? Why teach and toil and plead and pray?</vt:lpstr>
      <vt:lpstr>Why did the Savior mark the way and why temptation know? Why teach and toil and plead and pray?</vt:lpstr>
      <vt:lpstr>Why did the Savior mark the way and why temptation know? Why teach and toil and plead and pray?</vt:lpstr>
      <vt:lpstr>Why did the Savior mark the way and why temptation know? Why teach and toil and plead and pray?</vt:lpstr>
      <vt:lpstr>Why did the Savior mark the way and why temptation know? Why teach and toil and plead and pray?</vt:lpstr>
      <vt:lpstr>Why did the Savior mark the way and why temptation know? Why teach and toil and plead and pray?</vt:lpstr>
      <vt:lpstr>Why feel the garden’s dreadful dross? Why through His Trials go? Why suffer death upon the cross?</vt:lpstr>
      <vt:lpstr>Why feel the garden’s dreadful dross? Why through His Trials go? Why suffer death upon the cross?</vt:lpstr>
      <vt:lpstr>Why feel the garden’s dreadful dross? Why through His Trials go? Why suffer death upon the cross?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 Loves Me</dc:title>
  <dc:creator>Rob Miller</dc:creator>
  <cp:lastModifiedBy>Rob Miller</cp:lastModifiedBy>
  <cp:revision>2</cp:revision>
  <dcterms:created xsi:type="dcterms:W3CDTF">2020-12-26T00:10:48Z</dcterms:created>
  <dcterms:modified xsi:type="dcterms:W3CDTF">2020-12-26T00:16:51Z</dcterms:modified>
</cp:coreProperties>
</file>