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3" r:id="rId6"/>
    <p:sldId id="257" r:id="rId7"/>
    <p:sldId id="258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04AD-FED3-4B58-B72D-C9507C6248E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5469-D832-4BF2-9C90-3E225C80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7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 the need but do not care</a:t>
            </a:r>
          </a:p>
          <a:p>
            <a:endParaRPr lang="en-US" dirty="0"/>
          </a:p>
          <a:p>
            <a:r>
              <a:rPr lang="en-US" dirty="0"/>
              <a:t>Absence of </a:t>
            </a:r>
            <a:r>
              <a:rPr lang="en-US" dirty="0" err="1"/>
              <a:t>emotuon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5469-D832-4BF2-9C90-3E225C80A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how you feel vs empathy I feel how you feel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5469-D832-4BF2-9C90-3E225C80A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5469-D832-4BF2-9C90-3E225C80A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 found n </a:t>
            </a:r>
            <a:r>
              <a:rPr lang="en-US" dirty="0" err="1"/>
              <a:t>Pocketbible</a:t>
            </a:r>
            <a:r>
              <a:rPr lang="en-US" dirty="0"/>
              <a:t>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5469-D832-4BF2-9C90-3E225C80A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at the </a:t>
            </a:r>
            <a:r>
              <a:rPr lang="en-US" dirty="0" err="1"/>
              <a:t>areopagus</a:t>
            </a:r>
            <a:r>
              <a:rPr lang="en-US" dirty="0"/>
              <a:t> deals with the idea of ignorance and the one true God and the day of judgment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5469-D832-4BF2-9C90-3E225C80A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EB5B-D62A-4A8B-AB5C-C9E55F9B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45A7-4E9C-455D-A573-2413F5879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6E91-D23E-4835-9B79-969BBDD8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346C8-D0FA-4C98-866A-22EDDB5F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506C-311A-4D44-853D-80A82A9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0F01-3E7B-467E-BB34-262DED22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610E7-4859-407A-B226-190C356C3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BE42D-9386-4DC8-8076-EC6287AD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5B4FD-20A0-4E08-A697-7FFEB598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648A-0309-4616-8ED5-A08214E4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DD51C-5EFD-486A-8ECA-661D1FA7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E71BC-6437-431C-95FA-CE2E60C31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982F-3A30-4278-B921-B94B6E30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E9BE0-38CD-43D4-AC6A-24797DFA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304B-616B-4C66-8783-9A7E59C6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BA19-22E6-4CAF-9B6C-EA4068A0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C030-160E-44C9-AA53-3C93A3C19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5854-B790-4764-B77C-F2F1EB6D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BCA4D-B7D2-4AE6-9C18-DA36EA5C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3F880-BCAB-4FAF-AAAB-950B477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97B9-FC1F-47DB-9698-09ADE67C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98FF8-B8B3-4D77-A11F-02DE0864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B9FF-41E0-4B33-BE60-F256C22D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F065-F63E-411D-9611-B9A805CE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38C1B-B48F-4222-81BD-474162FF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66F0-681F-493F-8A42-FC11FEEE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9D95-25F6-4012-93FB-6D7890056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35362-B822-4CE1-BD8D-B3BAE05B2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C671F-DD76-48B3-A969-99B33CA8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16B31-A09F-4AD2-B948-568D69ED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12476-D9E5-46FC-BDE9-E638E96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7BC4-48BA-4F84-83D5-6383815E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97FA7-F6EC-4616-A777-FA7AD2528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06B4C-78BE-4709-99CA-D56845C3B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34B49-130D-44B6-9F8D-A24D79A91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8A3E2-4606-4808-AFFF-30C8947A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93E63-C0C9-4997-AC91-46A9D557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AB874-7749-42ED-B706-CABC72C1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74B24-7CEF-42BA-BFB4-307FDD65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2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E4ED-0764-401C-9510-35F651F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D4DB4-4F01-45B5-9A8A-ED00B7EE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82048-0843-4FD1-9AE4-A67A6F8C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6CD4C-C984-42C7-B5A0-63A8BA92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2C066-ECB2-4663-8603-761909C9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52A2C-8511-4C6A-B712-211C376B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AA5B1-A103-4525-A758-E0845913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994E-DBC3-4775-8E65-A10922D9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59694-6E1F-4A42-B8B2-07B755A6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18A48-1591-436F-B8A6-E027FEE4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687C-4CC2-487E-8E5A-4D5B7C46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4F297-1B1E-4A8F-91F7-DDF84A29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CE06C-24D0-4769-88DF-E971869C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ED95-CCD4-4EF4-A38E-ED5A3F37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DF535-A12D-45BE-812C-B459BEF53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FED3A-D887-4B72-BD03-AB85400B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58BD9-E6AF-4127-BB22-FA8A3366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7BFD7-AC0B-4A9C-9FD1-2203BD2F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95405-898C-4D48-AC68-1C8D45FD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DDF92-25BA-454D-B084-C6B04C08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CBDE-57E9-4FD2-83B4-621B920B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03861-EEB1-49DB-841A-AC603B551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3E5A-527E-4A30-86BD-1E0298DCC76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A0EBC-97E5-4BA8-8F20-26256FD23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1D74A-4B6C-45CB-B674-4BCCD0DAD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5072-5180-4E57-87F7-AF42B6F7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D2A33C-190A-4D6F-B615-7EEA7D928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b="127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4365-EDC9-4564-BF6F-CC3583CE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His Compassion for the Multitude Mk 6:33-34</a:t>
            </a:r>
          </a:p>
        </p:txBody>
      </p:sp>
      <p:pic>
        <p:nvPicPr>
          <p:cNvPr id="4" name="Content Placeholder 3" descr="A herd of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F73EB711-56F9-4CFA-90DA-9BB1F1527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r="1" b="1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0F4F7-23D0-4941-85C3-7E85C067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en-US" sz="2400" dirty="0"/>
              <a:t>Sheep without a shepherd are dumb</a:t>
            </a:r>
          </a:p>
          <a:p>
            <a:endParaRPr lang="en-US" sz="2400" dirty="0"/>
          </a:p>
          <a:p>
            <a:r>
              <a:rPr lang="en-US" sz="2400" dirty="0"/>
              <a:t>Without a heavenly shepherd the lost do not even know they are lost</a:t>
            </a:r>
          </a:p>
          <a:p>
            <a:endParaRPr lang="en-US" sz="2400" dirty="0"/>
          </a:p>
          <a:p>
            <a:r>
              <a:rPr lang="en-US" sz="2400" dirty="0"/>
              <a:t>Acts 17:16-34</a:t>
            </a:r>
          </a:p>
        </p:txBody>
      </p:sp>
    </p:spTree>
    <p:extLst>
      <p:ext uri="{BB962C8B-B14F-4D97-AF65-F5344CB8AC3E}">
        <p14:creationId xmlns:p14="http://schemas.microsoft.com/office/powerpoint/2010/main" val="4606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3692-5E43-4E97-8739-E3BB9CA6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Compassion for You</a:t>
            </a:r>
          </a:p>
        </p:txBody>
      </p:sp>
      <p:pic>
        <p:nvPicPr>
          <p:cNvPr id="1026" name="Picture 2" descr="Matthew 11:28-30(ERV) -“Come to me all... - St. Mark's United Methodist  Church | Facebook">
            <a:extLst>
              <a:ext uri="{FF2B5EF4-FFF2-40B4-BE49-F238E27FC236}">
                <a16:creationId xmlns:a16="http://schemas.microsoft.com/office/drawing/2014/main" id="{DEAB5A4A-3404-42AE-80C7-D42E0479C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5764"/>
          <a:stretch/>
        </p:blipFill>
        <p:spPr bwMode="auto">
          <a:xfrm>
            <a:off x="863184" y="1690688"/>
            <a:ext cx="105156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A57E9-770E-4B4B-ACF8-B41E801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Possible reactions to people in need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F9698-69AB-4F78-B282-FC089181C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" r="5078" b="-3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F8B08B-7631-4CA9-B063-C703CD6E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8" y="1849440"/>
            <a:ext cx="3967162" cy="4270370"/>
          </a:xfrm>
        </p:spPr>
      </p:pic>
    </p:spTree>
    <p:extLst>
      <p:ext uri="{BB962C8B-B14F-4D97-AF65-F5344CB8AC3E}">
        <p14:creationId xmlns:p14="http://schemas.microsoft.com/office/powerpoint/2010/main" val="406525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A57E9-770E-4B4B-ACF8-B41E801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Possible reactions to people in need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3AD8BF6-1ACE-4DBB-B5B9-21BC507C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4560"/>
            <a:ext cx="5257800" cy="2954215"/>
          </a:xfrm>
          <a:prstGeom prst="rect">
            <a:avLst/>
          </a:prstGeom>
        </p:spPr>
      </p:pic>
      <p:pic>
        <p:nvPicPr>
          <p:cNvPr id="10" name="Content Placeholder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A51405-56F7-4B47-A819-CCE71FEEE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842868"/>
            <a:ext cx="4419600" cy="4588094"/>
          </a:xfrm>
        </p:spPr>
      </p:pic>
    </p:spTree>
    <p:extLst>
      <p:ext uri="{BB962C8B-B14F-4D97-AF65-F5344CB8AC3E}">
        <p14:creationId xmlns:p14="http://schemas.microsoft.com/office/powerpoint/2010/main" val="372066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4AF976-60A7-4151-B880-354772C3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841500"/>
            <a:ext cx="5422900" cy="4445000"/>
          </a:xfrm>
          <a:prstGeom prst="rect">
            <a:avLst/>
          </a:prstGeom>
        </p:spPr>
      </p:pic>
      <p:pic>
        <p:nvPicPr>
          <p:cNvPr id="7" name="Content Placeholder 6" descr="An orange cat lying on the ground&#10;&#10;Description automatically generated">
            <a:extLst>
              <a:ext uri="{FF2B5EF4-FFF2-40B4-BE49-F238E27FC236}">
                <a16:creationId xmlns:a16="http://schemas.microsoft.com/office/drawing/2014/main" id="{EBB5BAB2-620A-465E-B780-47FE2794D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4000" y="1841500"/>
            <a:ext cx="4445000" cy="444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A57E9-770E-4B4B-ACF8-B41E801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Possible reactions to people in need</a:t>
            </a:r>
          </a:p>
        </p:txBody>
      </p:sp>
    </p:spTree>
    <p:extLst>
      <p:ext uri="{BB962C8B-B14F-4D97-AF65-F5344CB8AC3E}">
        <p14:creationId xmlns:p14="http://schemas.microsoft.com/office/powerpoint/2010/main" val="3884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1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A57E9-770E-4B4B-ACF8-B41E801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Possible reactions to people in need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8D56F6-CE37-4FEC-8222-3122CD65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13338"/>
          <a:stretch/>
        </p:blipFill>
        <p:spPr>
          <a:xfrm>
            <a:off x="838200" y="2019036"/>
            <a:ext cx="6151651" cy="411005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84B72E-274E-40DA-9D86-967455D2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/>
          </a:bodyPr>
          <a:lstStyle/>
          <a:p>
            <a:r>
              <a:rPr lang="en-US" sz="2400" dirty="0"/>
              <a:t>To be moved inwardly; to yearn with tender mercy, affection, pity and empathy</a:t>
            </a:r>
          </a:p>
          <a:p>
            <a:r>
              <a:rPr lang="en-US" sz="2400" dirty="0"/>
              <a:t>It refers to the deepest possible feelings</a:t>
            </a:r>
          </a:p>
          <a:p>
            <a:r>
              <a:rPr lang="en-US" sz="2400" dirty="0"/>
              <a:t>The phrase moved with compassion means to be “moved in the inner organs… has the same idea as the expression “from the bottom of my heart”</a:t>
            </a:r>
          </a:p>
        </p:txBody>
      </p:sp>
    </p:spTree>
    <p:extLst>
      <p:ext uri="{BB962C8B-B14F-4D97-AF65-F5344CB8AC3E}">
        <p14:creationId xmlns:p14="http://schemas.microsoft.com/office/powerpoint/2010/main" val="37559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8A5AB-B17E-4A22-A8BE-1F0C38D1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His Compassion for the Apostles Mk 6:30-32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1A6D7F-D875-414B-BE6A-71271407C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" r="2" b="2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10C465-0D05-4B64-8B24-DA5B0BB3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en-US" sz="2000" baseline="30000" dirty="0"/>
              <a:t>30 </a:t>
            </a:r>
            <a:r>
              <a:rPr lang="en-US" sz="2000" dirty="0"/>
              <a:t>Then the apostles gathered to Jesus and told Him all things, both what they had done and what they had taught. </a:t>
            </a:r>
          </a:p>
          <a:p>
            <a:r>
              <a:rPr lang="en-US" sz="2000" baseline="30000" dirty="0"/>
              <a:t>31 </a:t>
            </a:r>
            <a:r>
              <a:rPr lang="en-US" sz="2000" dirty="0"/>
              <a:t>And He said to them, “Come aside by yourselves to a deserted place and rest a while.” For there were many coming and going, and they did not even have time to eat.</a:t>
            </a:r>
          </a:p>
          <a:p>
            <a:r>
              <a:rPr lang="en-US" sz="2000" dirty="0"/>
              <a:t> </a:t>
            </a:r>
            <a:r>
              <a:rPr lang="en-US" sz="2000" baseline="30000" dirty="0"/>
              <a:t>32 </a:t>
            </a:r>
            <a:r>
              <a:rPr lang="en-US" sz="2000" dirty="0"/>
              <a:t>So they departed to a deserted place in the boat by themselves.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045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4365-EDC9-4564-BF6F-CC3583CE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His Compassion for the Multitude Mk 6:33-34</a:t>
            </a:r>
          </a:p>
        </p:txBody>
      </p:sp>
      <p:pic>
        <p:nvPicPr>
          <p:cNvPr id="4" name="Content Placeholder 3" descr="A herd of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F73EB711-56F9-4CFA-90DA-9BB1F1527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" r="1" b="1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0F4F7-23D0-4941-85C3-7E85C067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en-US" sz="2000" baseline="30000" dirty="0"/>
              <a:t>33 </a:t>
            </a:r>
            <a:r>
              <a:rPr lang="en-US" sz="2000" dirty="0"/>
              <a:t>But </a:t>
            </a:r>
            <a:r>
              <a:rPr lang="en-US" sz="2000" baseline="30000" dirty="0"/>
              <a:t>[</a:t>
            </a:r>
            <a:r>
              <a:rPr lang="en-US" sz="2000" dirty="0"/>
              <a:t>the multitudes saw them departing, and many knew Him and ran there on foot from all the cities. They arrived before them and came together to Him.</a:t>
            </a:r>
          </a:p>
          <a:p>
            <a:r>
              <a:rPr lang="en-US" sz="2000" dirty="0"/>
              <a:t> </a:t>
            </a:r>
            <a:r>
              <a:rPr lang="en-US" sz="2000" baseline="30000" dirty="0"/>
              <a:t>34 </a:t>
            </a:r>
            <a:r>
              <a:rPr lang="en-US" sz="2000" dirty="0"/>
              <a:t>And Jesus, when He came out, saw a great multitude and was moved with compassion for them, because they were like sheep not having a shepherd. So He began to teach them many things. </a:t>
            </a:r>
          </a:p>
        </p:txBody>
      </p:sp>
    </p:spTree>
    <p:extLst>
      <p:ext uri="{BB962C8B-B14F-4D97-AF65-F5344CB8AC3E}">
        <p14:creationId xmlns:p14="http://schemas.microsoft.com/office/powerpoint/2010/main" val="105983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4365-EDC9-4564-BF6F-CC3583CE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His Compassion for the Multitude Mk 6:33-34</a:t>
            </a:r>
          </a:p>
        </p:txBody>
      </p:sp>
      <p:pic>
        <p:nvPicPr>
          <p:cNvPr id="4" name="Content Placeholder 3" descr="A herd of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F73EB711-56F9-4CFA-90DA-9BB1F1527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" r="1" b="1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0F4F7-23D0-4941-85C3-7E85C067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en-US" sz="2400" dirty="0"/>
              <a:t>Sheep without a shepherd cannot find their way</a:t>
            </a:r>
          </a:p>
          <a:p>
            <a:endParaRPr lang="en-US" sz="2400" dirty="0"/>
          </a:p>
          <a:p>
            <a:r>
              <a:rPr lang="en-US" sz="2400" dirty="0"/>
              <a:t>Without a heavenly shepherd the lost would not be able to find their way to God</a:t>
            </a:r>
          </a:p>
          <a:p>
            <a:endParaRPr lang="en-US" sz="2400" dirty="0"/>
          </a:p>
          <a:p>
            <a:r>
              <a:rPr lang="en-US" sz="2400" dirty="0"/>
              <a:t>Lk 15:3-7</a:t>
            </a:r>
          </a:p>
        </p:txBody>
      </p:sp>
    </p:spTree>
    <p:extLst>
      <p:ext uri="{BB962C8B-B14F-4D97-AF65-F5344CB8AC3E}">
        <p14:creationId xmlns:p14="http://schemas.microsoft.com/office/powerpoint/2010/main" val="21957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4365-EDC9-4564-BF6F-CC3583CE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 dirty="0"/>
              <a:t>His Compassion for the Multitude Mk 6:33-34</a:t>
            </a:r>
          </a:p>
        </p:txBody>
      </p:sp>
      <p:pic>
        <p:nvPicPr>
          <p:cNvPr id="4" name="Content Placeholder 3" descr="A herd of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F73EB711-56F9-4CFA-90DA-9BB1F1527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" r="1" b="1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0F4F7-23D0-4941-85C3-7E85C067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en-US" sz="2400" dirty="0"/>
              <a:t>Sheep without a shepherd are defenseless</a:t>
            </a:r>
          </a:p>
          <a:p>
            <a:endParaRPr lang="en-US" sz="2400" dirty="0"/>
          </a:p>
          <a:p>
            <a:r>
              <a:rPr lang="en-US" sz="2400" dirty="0"/>
              <a:t>Without a heavenly shepherd the lost would not be able to avoid the wrath of God</a:t>
            </a:r>
          </a:p>
          <a:p>
            <a:endParaRPr lang="en-US" sz="2400" dirty="0"/>
          </a:p>
          <a:p>
            <a:r>
              <a:rPr lang="en-US" sz="2400" dirty="0"/>
              <a:t>Jn 10:27-30</a:t>
            </a:r>
          </a:p>
        </p:txBody>
      </p:sp>
    </p:spTree>
    <p:extLst>
      <p:ext uri="{BB962C8B-B14F-4D97-AF65-F5344CB8AC3E}">
        <p14:creationId xmlns:p14="http://schemas.microsoft.com/office/powerpoint/2010/main" val="299852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392</Words>
  <Application>Microsoft Office PowerPoint</Application>
  <PresentationFormat>Widescreen</PresentationFormat>
  <Paragraphs>44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Possible reactions to people in need</vt:lpstr>
      <vt:lpstr>Possible reactions to people in need</vt:lpstr>
      <vt:lpstr>Possible reactions to people in need</vt:lpstr>
      <vt:lpstr>Possible reactions to people in need</vt:lpstr>
      <vt:lpstr>His Compassion for the Apostles Mk 6:30-32</vt:lpstr>
      <vt:lpstr>His Compassion for the Multitude Mk 6:33-34</vt:lpstr>
      <vt:lpstr>His Compassion for the Multitude Mk 6:33-34</vt:lpstr>
      <vt:lpstr>His Compassion for the Multitude Mk 6:33-34</vt:lpstr>
      <vt:lpstr>His Compassion for the Multitude Mk 6:33-34</vt:lpstr>
      <vt:lpstr>His Compassion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7</cp:revision>
  <dcterms:created xsi:type="dcterms:W3CDTF">2020-09-29T17:50:54Z</dcterms:created>
  <dcterms:modified xsi:type="dcterms:W3CDTF">2020-09-29T18:30:42Z</dcterms:modified>
</cp:coreProperties>
</file>