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notesMasterIdLst>
    <p:notesMasterId r:id="rId1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Miller" initials="RM" lastIdx="1" clrIdx="0">
    <p:extLst>
      <p:ext uri="{19B8F6BF-5375-455C-9EA6-DF929625EA0E}">
        <p15:presenceInfo xmlns:p15="http://schemas.microsoft.com/office/powerpoint/2012/main" userId="03a1c689c4386d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D07B-C227-4DEF-8B16-09BA7D67C93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56664-F79A-43B4-B586-F8084CC8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291B17-9318-49DB-B28B-6E5994AE9581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136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70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041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589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20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300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8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6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3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82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3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5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9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E54A9A-C353-44DE-A4F2-CB4451345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D4071868-6980-4C45-83AB-30058637D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16D8F9F-59A6-4BC9-8DFE-ED60618FC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9FE5CB9-13CA-4343-BC1A-DA1132B4D7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73DCF3-9BE0-4E66-8DFE-3FBE025F5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809BA1F-396A-41B1-A897-99476DBA8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FAB676C-8A11-4B22-BA24-ACB2FB42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570629-ABA2-43DA-A67B-14BFDEA0CB35}"/>
              </a:ext>
            </a:extLst>
          </p:cNvPr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6:45 - 56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A3A34B-F13A-40B6-99A9-41598F440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flying through the air over a body of water&#10;&#10;Description automatically generated">
            <a:extLst>
              <a:ext uri="{FF2B5EF4-FFF2-40B4-BE49-F238E27FC236}">
                <a16:creationId xmlns:a16="http://schemas.microsoft.com/office/drawing/2014/main" id="{BB864B58-6CDD-4807-91BD-1679706A0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755" y="1410208"/>
            <a:ext cx="3858780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DC4750-67CB-4B67-B80F-E157788C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9831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45 - 46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Jesus tells the disciples to get in the boat and go to Bethsaida while He stayed behind to send the multitude away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After Jesus sends the multitude away, He heads to the mountain to pray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This should serve as an example to us the importance of getting way from the busy crowds in life and taking the time to pray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It had certainly been a long day, but not too long to seek time with God</a:t>
            </a:r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900" dirty="0"/>
          </a:p>
          <a:p>
            <a:pPr lvl="1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69444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47 - 48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It was now evening, and the boat was out in the middle of the sea while Jesus was still on the land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Jesus saw the boat still out in the middle of the sea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They had rowed and rowed and rowed but could not make any progress because of the great wind from the storm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“Straining at rowing because the wind was against them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400" i="1" dirty="0"/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900" dirty="0"/>
          </a:p>
          <a:p>
            <a:pPr lvl="1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596373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47 - 48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“The fourth watch of the night”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Around 3am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“He came to them walking on the sea”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This shows us the great power of Jesus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He was able to walk on the sea against the very wind and storm His disciple could not row against</a:t>
            </a:r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1400" i="1" dirty="0"/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900" dirty="0"/>
          </a:p>
          <a:p>
            <a:pPr lvl="1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5190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47 - 48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0503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“Would have passed them by”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Jesus passed near enough for them to recognize Him and seek His help</a:t>
            </a:r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1400" i="1" dirty="0"/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900" dirty="0"/>
          </a:p>
          <a:p>
            <a:pPr lvl="1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28860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49 - 50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The disciples see an image walking upon the water and fear it is some sort of ghost or evil spirit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They called out as they were “troubled”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Jesus tells them to “Be of good cheer! It is I; do not be afraid”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Jesus lets the disciple know the it is He who is next to the boat so they need not be afraid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1400" i="1" dirty="0"/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900" dirty="0"/>
          </a:p>
          <a:p>
            <a:pPr lvl="1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134303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51 - 52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Jesus enters the boat and immediately the wind ceases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The disciples we amazed at this miracle and “Marveled”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The had not understood about the loaves because their heart was hardened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What Jesus was able to do with the loaves and fishes meant nothing when they faced their next trial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They couldn’t grasp His great power and who He was</a:t>
            </a:r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1400" i="1" dirty="0"/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900" dirty="0"/>
          </a:p>
          <a:p>
            <a:pPr lvl="1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505570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53 - 56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2F20B02-BDAE-4D82-87B9-E5BE2C9B90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11631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The boat then lands at Gennesaret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Jesus’ fame had spread so widely that the people there immediately recognize Him and brought Him their sick wherever He went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As many as touched Him were made well</a:t>
            </a:r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1400" i="1" dirty="0"/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900" dirty="0"/>
          </a:p>
          <a:p>
            <a:pPr lvl="1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1830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409</Words>
  <Application>Microsoft Office PowerPoint</Application>
  <PresentationFormat>Widescreen</PresentationFormat>
  <Paragraphs>97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Organic</vt:lpstr>
      <vt:lpstr>PowerPoint Presentation</vt:lpstr>
      <vt:lpstr>Verses 45 - 46</vt:lpstr>
      <vt:lpstr>Verses 47 - 48</vt:lpstr>
      <vt:lpstr>Verses 47 - 48</vt:lpstr>
      <vt:lpstr>Verses 47 - 48</vt:lpstr>
      <vt:lpstr>Verses 49 - 50</vt:lpstr>
      <vt:lpstr>Verses 51 - 52</vt:lpstr>
      <vt:lpstr>Verses 53 - 56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Rob Miller</cp:lastModifiedBy>
  <cp:revision>34</cp:revision>
  <dcterms:created xsi:type="dcterms:W3CDTF">2020-08-31T17:09:22Z</dcterms:created>
  <dcterms:modified xsi:type="dcterms:W3CDTF">2020-10-06T19:58:41Z</dcterms:modified>
</cp:coreProperties>
</file>