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EC50D-51A6-4652-B337-4F8B9768F031}" v="6" dt="2020-08-31T17:02:09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6:1- 6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4 - 6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Then He went about teaching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Their unbelief did not discourage or prevent Him from continuing to teach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He would continue to teach and they could take it or leave it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521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1 - 3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Jesus returns to His hometown of Nazareth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His disciples are with Him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On the Sabbath Jesus entered the synagogue to teach</a:t>
            </a:r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1 - 3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“Where did this man get these things…Is this not the carpenter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people are amazed at the wisdom with which Jesus teaches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people had become aware of the many He works He had performed</a:t>
            </a:r>
          </a:p>
        </p:txBody>
      </p:sp>
    </p:spTree>
    <p:extLst>
      <p:ext uri="{BB962C8B-B14F-4D97-AF65-F5344CB8AC3E}">
        <p14:creationId xmlns:p14="http://schemas.microsoft.com/office/powerpoint/2010/main" val="2871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1 - 3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“Where did this man get these things…Is this not the carpenter?”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Pointing out Jesus as a “carpenter” was to emphasize Jesus had no formal teaching and training as a rabbi</a:t>
            </a:r>
          </a:p>
        </p:txBody>
      </p:sp>
    </p:spTree>
    <p:extLst>
      <p:ext uri="{BB962C8B-B14F-4D97-AF65-F5344CB8AC3E}">
        <p14:creationId xmlns:p14="http://schemas.microsoft.com/office/powerpoint/2010/main" val="39141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1 - 3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398855"/>
            <a:ext cx="4802184" cy="34770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“They were offended at Him”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Jesus own people still saw Him as the son of Mary and a carpenter as was His father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were offended that He would carry Himself as some great teacher when He had no formal training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felt He was no one special</a:t>
            </a:r>
          </a:p>
        </p:txBody>
      </p:sp>
    </p:spTree>
    <p:extLst>
      <p:ext uri="{BB962C8B-B14F-4D97-AF65-F5344CB8AC3E}">
        <p14:creationId xmlns:p14="http://schemas.microsoft.com/office/powerpoint/2010/main" val="20919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1 - 3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 learn from these verses that Jesus had both brother and sisters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2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4 - 6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“A prophet is not without honor except in his own country, among his own relative, and in his own house”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Jesus identifies Himself as a prophet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Jesus was not the only one who faced rejection in His hometown… people who knew you can pigeon-hole you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7126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4 - 6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“Now He could do no mighty work there”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This was not to any lack of power and ability on His part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It’s possible unbelief in Him made it so none would come to Him as they had in the past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It may be due to His conscious choice not to heal any who do not believe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62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4 - 6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“He marveled because of their unbelief”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It had to be amazing that people who had seen such signs and miracles could still choose not to believe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72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361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PowerPoint Presentation</vt:lpstr>
      <vt:lpstr>Verses 1 - 3</vt:lpstr>
      <vt:lpstr>Verse 1 - 3</vt:lpstr>
      <vt:lpstr>Verse 1 - 3</vt:lpstr>
      <vt:lpstr>Verse 1 - 3</vt:lpstr>
      <vt:lpstr>Verse 1 - 3</vt:lpstr>
      <vt:lpstr>Verse 4 - 6</vt:lpstr>
      <vt:lpstr>Verse 4 - 6</vt:lpstr>
      <vt:lpstr>Verse 4 - 6</vt:lpstr>
      <vt:lpstr>Verse 4 - 6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8</cp:revision>
  <dcterms:created xsi:type="dcterms:W3CDTF">2020-08-31T17:09:22Z</dcterms:created>
  <dcterms:modified xsi:type="dcterms:W3CDTF">2020-09-02T14:19:37Z</dcterms:modified>
</cp:coreProperties>
</file>