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D2C70-2D4F-4B45-8D7C-FD22A7046A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DF264E-6AE5-4B0F-9489-D6035CFC7C72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Noun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34480-1260-44EA-A8DB-D3EC40C9C235}" type="parTrans" cxnId="{42A13EA8-C84C-4CE2-9C89-326AAACD98B4}">
      <dgm:prSet/>
      <dgm:spPr/>
      <dgm:t>
        <a:bodyPr/>
        <a:lstStyle/>
        <a:p>
          <a:endParaRPr lang="en-US"/>
        </a:p>
      </dgm:t>
    </dgm:pt>
    <dgm:pt modelId="{F1F227FC-3B03-475A-818A-52D8D60BC57C}" type="sibTrans" cxnId="{42A13EA8-C84C-4CE2-9C89-326AAACD98B4}">
      <dgm:prSet/>
      <dgm:spPr/>
      <dgm:t>
        <a:bodyPr/>
        <a:lstStyle/>
        <a:p>
          <a:endParaRPr lang="en-US"/>
        </a:p>
      </dgm:t>
    </dgm:pt>
    <dgm:pt modelId="{51969BB1-592C-4DAB-8301-C8C242FAD58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 substance, as yeast or baking powder, that causes fermentation and expansion of dough or batter.</a:t>
          </a:r>
        </a:p>
      </dgm:t>
    </dgm:pt>
    <dgm:pt modelId="{5CA2ED0D-5AEE-4E8A-8AB5-C15A6A78D24E}" type="parTrans" cxnId="{115A3148-380B-4730-8285-DD241483A2FF}">
      <dgm:prSet/>
      <dgm:spPr/>
      <dgm:t>
        <a:bodyPr/>
        <a:lstStyle/>
        <a:p>
          <a:endParaRPr lang="en-US"/>
        </a:p>
      </dgm:t>
    </dgm:pt>
    <dgm:pt modelId="{93468027-F5F3-4C32-A087-95ECB3F29D10}" type="sibTrans" cxnId="{115A3148-380B-4730-8285-DD241483A2FF}">
      <dgm:prSet/>
      <dgm:spPr/>
      <dgm:t>
        <a:bodyPr/>
        <a:lstStyle/>
        <a:p>
          <a:endParaRPr lang="en-US"/>
        </a:p>
      </dgm:t>
    </dgm:pt>
    <dgm:pt modelId="{9014C92C-1D96-491B-9736-9B29B9CBD26A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fermented dough reserved for producing fermentation in a new batch of dough.</a:t>
          </a:r>
        </a:p>
      </dgm:t>
    </dgm:pt>
    <dgm:pt modelId="{94CD3A4E-920A-4B99-921A-FD063461C4D1}" type="parTrans" cxnId="{8B7803C9-7DAD-41DD-BAC6-3E4ADA1452D2}">
      <dgm:prSet/>
      <dgm:spPr/>
      <dgm:t>
        <a:bodyPr/>
        <a:lstStyle/>
        <a:p>
          <a:endParaRPr lang="en-US"/>
        </a:p>
      </dgm:t>
    </dgm:pt>
    <dgm:pt modelId="{B92E991D-BE5A-4596-B7DA-355D56502519}" type="sibTrans" cxnId="{8B7803C9-7DAD-41DD-BAC6-3E4ADA1452D2}">
      <dgm:prSet/>
      <dgm:spPr/>
      <dgm:t>
        <a:bodyPr/>
        <a:lstStyle/>
        <a:p>
          <a:endParaRPr lang="en-US"/>
        </a:p>
      </dgm:t>
    </dgm:pt>
    <dgm:pt modelId="{D9E318C7-251E-47EF-9858-6238AD9664A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 element that produces an altering or transforming influence.</a:t>
          </a:r>
        </a:p>
      </dgm:t>
    </dgm:pt>
    <dgm:pt modelId="{4EB1257B-6136-4B44-B7AF-631F471AC27C}" type="parTrans" cxnId="{DA5E54E9-AB94-42C6-BADD-8CDB729DA180}">
      <dgm:prSet/>
      <dgm:spPr/>
      <dgm:t>
        <a:bodyPr/>
        <a:lstStyle/>
        <a:p>
          <a:endParaRPr lang="en-US"/>
        </a:p>
      </dgm:t>
    </dgm:pt>
    <dgm:pt modelId="{05F597C0-3842-4E20-A94B-AA328301FABC}" type="sibTrans" cxnId="{DA5E54E9-AB94-42C6-BADD-8CDB729DA180}">
      <dgm:prSet/>
      <dgm:spPr/>
      <dgm:t>
        <a:bodyPr/>
        <a:lstStyle/>
        <a:p>
          <a:endParaRPr lang="en-US"/>
        </a:p>
      </dgm:t>
    </dgm:pt>
    <dgm:pt modelId="{5740EF78-3BFA-4D6A-A3DF-B50F50DDF77F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Verb (used with object)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82C80-09E3-4D18-8AE7-38290CB891CA}" type="parTrans" cxnId="{A8449677-AA3E-44C4-849C-D872C97C71CE}">
      <dgm:prSet/>
      <dgm:spPr/>
      <dgm:t>
        <a:bodyPr/>
        <a:lstStyle/>
        <a:p>
          <a:endParaRPr lang="en-US"/>
        </a:p>
      </dgm:t>
    </dgm:pt>
    <dgm:pt modelId="{11265D11-52C3-4127-BAFF-F257E769B4C0}" type="sibTrans" cxnId="{A8449677-AA3E-44C4-849C-D872C97C71CE}">
      <dgm:prSet/>
      <dgm:spPr/>
      <dgm:t>
        <a:bodyPr/>
        <a:lstStyle/>
        <a:p>
          <a:endParaRPr lang="en-US"/>
        </a:p>
      </dgm:t>
    </dgm:pt>
    <dgm:pt modelId="{DA63C973-F242-447E-9DEB-53459E14651B}">
      <dgm:prSet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to add leaven to (dough or batter) and cause to rise.</a:t>
          </a:r>
        </a:p>
      </dgm:t>
    </dgm:pt>
    <dgm:pt modelId="{067E9EFA-C612-4AEA-8859-08D0CB1BFCC9}" type="parTrans" cxnId="{345BFD69-B865-44AE-8ED2-F29953E612A1}">
      <dgm:prSet/>
      <dgm:spPr/>
      <dgm:t>
        <a:bodyPr/>
        <a:lstStyle/>
        <a:p>
          <a:endParaRPr lang="en-US"/>
        </a:p>
      </dgm:t>
    </dgm:pt>
    <dgm:pt modelId="{1F977EF2-3033-46A6-A5C3-77DD5209DE80}" type="sibTrans" cxnId="{345BFD69-B865-44AE-8ED2-F29953E612A1}">
      <dgm:prSet/>
      <dgm:spPr/>
      <dgm:t>
        <a:bodyPr/>
        <a:lstStyle/>
        <a:p>
          <a:endParaRPr lang="en-US"/>
        </a:p>
      </dgm:t>
    </dgm:pt>
    <dgm:pt modelId="{6522E953-C5B2-471E-90AB-EBE79127D5A7}">
      <dgm:prSet/>
      <dgm:spPr/>
      <dgm:t>
        <a:bodyPr/>
        <a:lstStyle/>
        <a:p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to permeate with an altering or transforming element</a:t>
          </a:r>
          <a:r>
            <a:rPr lang="en-US" dirty="0"/>
            <a:t>.</a:t>
          </a:r>
        </a:p>
      </dgm:t>
    </dgm:pt>
    <dgm:pt modelId="{6355414B-6A7B-46ED-9A57-3B1CCCE25EBE}" type="parTrans" cxnId="{D8D35096-86F6-44D9-8786-2F3CE3090C96}">
      <dgm:prSet/>
      <dgm:spPr/>
      <dgm:t>
        <a:bodyPr/>
        <a:lstStyle/>
        <a:p>
          <a:endParaRPr lang="en-US"/>
        </a:p>
      </dgm:t>
    </dgm:pt>
    <dgm:pt modelId="{B3150203-BAAC-4B52-B39B-79A8C630597A}" type="sibTrans" cxnId="{D8D35096-86F6-44D9-8786-2F3CE3090C96}">
      <dgm:prSet/>
      <dgm:spPr/>
      <dgm:t>
        <a:bodyPr/>
        <a:lstStyle/>
        <a:p>
          <a:endParaRPr lang="en-US"/>
        </a:p>
      </dgm:t>
    </dgm:pt>
    <dgm:pt modelId="{9942E047-2817-479C-BFDE-4F056A7A7401}" type="pres">
      <dgm:prSet presAssocID="{C29D2C70-2D4F-4B45-8D7C-FD22A7046ADA}" presName="linear" presStyleCnt="0">
        <dgm:presLayoutVars>
          <dgm:animLvl val="lvl"/>
          <dgm:resizeHandles val="exact"/>
        </dgm:presLayoutVars>
      </dgm:prSet>
      <dgm:spPr/>
    </dgm:pt>
    <dgm:pt modelId="{BABF9E59-511B-495F-9AA7-46A1B26EA71A}" type="pres">
      <dgm:prSet presAssocID="{76DF264E-6AE5-4B0F-9489-D6035CFC7C7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6F1C15-362D-4003-8153-CD2C1BF5EB42}" type="pres">
      <dgm:prSet presAssocID="{76DF264E-6AE5-4B0F-9489-D6035CFC7C72}" presName="childText" presStyleLbl="revTx" presStyleIdx="0" presStyleCnt="2">
        <dgm:presLayoutVars>
          <dgm:bulletEnabled val="1"/>
        </dgm:presLayoutVars>
      </dgm:prSet>
      <dgm:spPr/>
    </dgm:pt>
    <dgm:pt modelId="{2F528070-1B2C-4E8F-A106-73A3A6D3ED10}" type="pres">
      <dgm:prSet presAssocID="{5740EF78-3BFA-4D6A-A3DF-B50F50DDF77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91201B3-F6DD-4BB5-AFFF-33C43485080A}" type="pres">
      <dgm:prSet presAssocID="{5740EF78-3BFA-4D6A-A3DF-B50F50DDF77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412F13E-1A29-44DD-81BB-90001CDBDCA1}" type="presOf" srcId="{51969BB1-592C-4DAB-8301-C8C242FAD580}" destId="{D56F1C15-362D-4003-8153-CD2C1BF5EB42}" srcOrd="0" destOrd="0" presId="urn:microsoft.com/office/officeart/2005/8/layout/vList2"/>
    <dgm:cxn modelId="{DB201E5E-DEBB-4ADD-B5EA-B1DBCF8D2377}" type="presOf" srcId="{C29D2C70-2D4F-4B45-8D7C-FD22A7046ADA}" destId="{9942E047-2817-479C-BFDE-4F056A7A7401}" srcOrd="0" destOrd="0" presId="urn:microsoft.com/office/officeart/2005/8/layout/vList2"/>
    <dgm:cxn modelId="{FDDB0E61-B66B-49C1-AA2C-07D797C6E0BE}" type="presOf" srcId="{76DF264E-6AE5-4B0F-9489-D6035CFC7C72}" destId="{BABF9E59-511B-495F-9AA7-46A1B26EA71A}" srcOrd="0" destOrd="0" presId="urn:microsoft.com/office/officeart/2005/8/layout/vList2"/>
    <dgm:cxn modelId="{115A3148-380B-4730-8285-DD241483A2FF}" srcId="{76DF264E-6AE5-4B0F-9489-D6035CFC7C72}" destId="{51969BB1-592C-4DAB-8301-C8C242FAD580}" srcOrd="0" destOrd="0" parTransId="{5CA2ED0D-5AEE-4E8A-8AB5-C15A6A78D24E}" sibTransId="{93468027-F5F3-4C32-A087-95ECB3F29D10}"/>
    <dgm:cxn modelId="{4E7FB069-932E-4DAC-AA03-A242D3E83EF9}" type="presOf" srcId="{DA63C973-F242-447E-9DEB-53459E14651B}" destId="{791201B3-F6DD-4BB5-AFFF-33C43485080A}" srcOrd="0" destOrd="0" presId="urn:microsoft.com/office/officeart/2005/8/layout/vList2"/>
    <dgm:cxn modelId="{345BFD69-B865-44AE-8ED2-F29953E612A1}" srcId="{5740EF78-3BFA-4D6A-A3DF-B50F50DDF77F}" destId="{DA63C973-F242-447E-9DEB-53459E14651B}" srcOrd="0" destOrd="0" parTransId="{067E9EFA-C612-4AEA-8859-08D0CB1BFCC9}" sibTransId="{1F977EF2-3033-46A6-A5C3-77DD5209DE80}"/>
    <dgm:cxn modelId="{EC8B5752-6EDE-449B-A390-C70CD819636C}" type="presOf" srcId="{6522E953-C5B2-471E-90AB-EBE79127D5A7}" destId="{791201B3-F6DD-4BB5-AFFF-33C43485080A}" srcOrd="0" destOrd="1" presId="urn:microsoft.com/office/officeart/2005/8/layout/vList2"/>
    <dgm:cxn modelId="{2E5D1255-100B-4727-A20D-9AA2B31E9363}" type="presOf" srcId="{5740EF78-3BFA-4D6A-A3DF-B50F50DDF77F}" destId="{2F528070-1B2C-4E8F-A106-73A3A6D3ED10}" srcOrd="0" destOrd="0" presId="urn:microsoft.com/office/officeart/2005/8/layout/vList2"/>
    <dgm:cxn modelId="{85B77F76-376C-4D4E-955B-F27958112BAA}" type="presOf" srcId="{D9E318C7-251E-47EF-9858-6238AD9664A6}" destId="{D56F1C15-362D-4003-8153-CD2C1BF5EB42}" srcOrd="0" destOrd="2" presId="urn:microsoft.com/office/officeart/2005/8/layout/vList2"/>
    <dgm:cxn modelId="{A8449677-AA3E-44C4-849C-D872C97C71CE}" srcId="{C29D2C70-2D4F-4B45-8D7C-FD22A7046ADA}" destId="{5740EF78-3BFA-4D6A-A3DF-B50F50DDF77F}" srcOrd="1" destOrd="0" parTransId="{61F82C80-09E3-4D18-8AE7-38290CB891CA}" sibTransId="{11265D11-52C3-4127-BAFF-F257E769B4C0}"/>
    <dgm:cxn modelId="{D8D35096-86F6-44D9-8786-2F3CE3090C96}" srcId="{5740EF78-3BFA-4D6A-A3DF-B50F50DDF77F}" destId="{6522E953-C5B2-471E-90AB-EBE79127D5A7}" srcOrd="1" destOrd="0" parTransId="{6355414B-6A7B-46ED-9A57-3B1CCCE25EBE}" sibTransId="{B3150203-BAAC-4B52-B39B-79A8C630597A}"/>
    <dgm:cxn modelId="{42A13EA8-C84C-4CE2-9C89-326AAACD98B4}" srcId="{C29D2C70-2D4F-4B45-8D7C-FD22A7046ADA}" destId="{76DF264E-6AE5-4B0F-9489-D6035CFC7C72}" srcOrd="0" destOrd="0" parTransId="{31234480-1260-44EA-A8DB-D3EC40C9C235}" sibTransId="{F1F227FC-3B03-475A-818A-52D8D60BC57C}"/>
    <dgm:cxn modelId="{8B7803C9-7DAD-41DD-BAC6-3E4ADA1452D2}" srcId="{76DF264E-6AE5-4B0F-9489-D6035CFC7C72}" destId="{9014C92C-1D96-491B-9736-9B29B9CBD26A}" srcOrd="1" destOrd="0" parTransId="{94CD3A4E-920A-4B99-921A-FD063461C4D1}" sibTransId="{B92E991D-BE5A-4596-B7DA-355D56502519}"/>
    <dgm:cxn modelId="{EB076AE7-5667-4AFE-9E05-C46B426F9CC5}" type="presOf" srcId="{9014C92C-1D96-491B-9736-9B29B9CBD26A}" destId="{D56F1C15-362D-4003-8153-CD2C1BF5EB42}" srcOrd="0" destOrd="1" presId="urn:microsoft.com/office/officeart/2005/8/layout/vList2"/>
    <dgm:cxn modelId="{DA5E54E9-AB94-42C6-BADD-8CDB729DA180}" srcId="{76DF264E-6AE5-4B0F-9489-D6035CFC7C72}" destId="{D9E318C7-251E-47EF-9858-6238AD9664A6}" srcOrd="2" destOrd="0" parTransId="{4EB1257B-6136-4B44-B7AF-631F471AC27C}" sibTransId="{05F597C0-3842-4E20-A94B-AA328301FABC}"/>
    <dgm:cxn modelId="{46C717B0-1276-4B22-93AF-040A52A00C67}" type="presParOf" srcId="{9942E047-2817-479C-BFDE-4F056A7A7401}" destId="{BABF9E59-511B-495F-9AA7-46A1B26EA71A}" srcOrd="0" destOrd="0" presId="urn:microsoft.com/office/officeart/2005/8/layout/vList2"/>
    <dgm:cxn modelId="{0DAF38C3-DAD2-47E6-BEC6-CAF734E11130}" type="presParOf" srcId="{9942E047-2817-479C-BFDE-4F056A7A7401}" destId="{D56F1C15-362D-4003-8153-CD2C1BF5EB42}" srcOrd="1" destOrd="0" presId="urn:microsoft.com/office/officeart/2005/8/layout/vList2"/>
    <dgm:cxn modelId="{CBC4970E-4B55-4E71-9779-8CA044A02329}" type="presParOf" srcId="{9942E047-2817-479C-BFDE-4F056A7A7401}" destId="{2F528070-1B2C-4E8F-A106-73A3A6D3ED10}" srcOrd="2" destOrd="0" presId="urn:microsoft.com/office/officeart/2005/8/layout/vList2"/>
    <dgm:cxn modelId="{C4730284-05E8-4BD7-B5C5-B45B23A10A78}" type="presParOf" srcId="{9942E047-2817-479C-BFDE-4F056A7A7401}" destId="{791201B3-F6DD-4BB5-AFFF-33C43485080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F9E59-511B-495F-9AA7-46A1B26EA71A}">
      <dsp:nvSpPr>
        <dsp:cNvPr id="0" name=""/>
        <dsp:cNvSpPr/>
      </dsp:nvSpPr>
      <dsp:spPr>
        <a:xfrm>
          <a:off x="0" y="101528"/>
          <a:ext cx="6900512" cy="725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Noun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1" y="136939"/>
        <a:ext cx="6829690" cy="654577"/>
      </dsp:txXfrm>
    </dsp:sp>
    <dsp:sp modelId="{D56F1C15-362D-4003-8153-CD2C1BF5EB42}">
      <dsp:nvSpPr>
        <dsp:cNvPr id="0" name=""/>
        <dsp:cNvSpPr/>
      </dsp:nvSpPr>
      <dsp:spPr>
        <a:xfrm>
          <a:off x="0" y="826928"/>
          <a:ext cx="6900512" cy="243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 substance, as yeast or baking powder, that causes fermentation and expansion of dough or batter.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fermented dough reserved for producing fermentation in a new batch of dough.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 element that produces an altering or transforming influence.</a:t>
          </a:r>
        </a:p>
      </dsp:txBody>
      <dsp:txXfrm>
        <a:off x="0" y="826928"/>
        <a:ext cx="6900512" cy="2438460"/>
      </dsp:txXfrm>
    </dsp:sp>
    <dsp:sp modelId="{2F528070-1B2C-4E8F-A106-73A3A6D3ED10}">
      <dsp:nvSpPr>
        <dsp:cNvPr id="0" name=""/>
        <dsp:cNvSpPr/>
      </dsp:nvSpPr>
      <dsp:spPr>
        <a:xfrm>
          <a:off x="0" y="3265388"/>
          <a:ext cx="6900512" cy="725399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Arial" panose="020B0604020202020204" pitchFamily="34" charset="0"/>
              <a:cs typeface="Arial" panose="020B0604020202020204" pitchFamily="34" charset="0"/>
            </a:rPr>
            <a:t>Verb (used with object)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11" y="3300799"/>
        <a:ext cx="6829690" cy="654577"/>
      </dsp:txXfrm>
    </dsp:sp>
    <dsp:sp modelId="{791201B3-F6DD-4BB5-AFFF-33C43485080A}">
      <dsp:nvSpPr>
        <dsp:cNvPr id="0" name=""/>
        <dsp:cNvSpPr/>
      </dsp:nvSpPr>
      <dsp:spPr>
        <a:xfrm>
          <a:off x="0" y="3990788"/>
          <a:ext cx="6900512" cy="1443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to add leaven to (dough or batter) and cause to rise.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to permeate with an altering or transforming element</a:t>
          </a:r>
          <a:r>
            <a:rPr lang="en-US" sz="2400" kern="1200" dirty="0"/>
            <a:t>.</a:t>
          </a:r>
        </a:p>
      </dsp:txBody>
      <dsp:txXfrm>
        <a:off x="0" y="3990788"/>
        <a:ext cx="6900512" cy="1443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6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8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1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8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6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2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7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1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9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food&#10;&#10;Description automatically generated">
            <a:extLst>
              <a:ext uri="{FF2B5EF4-FFF2-40B4-BE49-F238E27FC236}">
                <a16:creationId xmlns:a16="http://schemas.microsoft.com/office/drawing/2014/main" id="{489777F6-A87A-4453-B548-061494DBB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7" r="-1" b="3168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06664-146A-448E-9E12-AB092F620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endParaRPr lang="en-US" sz="10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E1D85-9F62-46D8-BD33-51F83BD2D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2089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F894-70BD-4362-8668-C9D6BF74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Purge out the old leaven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82C6B-FA5E-49B8-8474-14ED1C0E7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individual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DCD0F-270D-4E9F-B412-D839D1DEE8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Purge out the leaven of sin before it runs its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BFB8D7-6112-46C1-8631-39E6D58BE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Church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BB47AA-E199-4EB3-B72C-509EB94273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Purge out the leaven of sin before its influence and effectiveness become corrupted and destroyed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06D248-C176-4076-9A68-054BA5D3F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06" y="2926080"/>
            <a:ext cx="5045869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10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962C21-E8DA-4B6A-B699-AD9CC439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Conclusion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4A0D5"/>
          </a:solidFill>
          <a:ln w="38100" cap="rnd">
            <a:solidFill>
              <a:srgbClr val="74A0D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picture containing table&#10;&#10;Description automatically generated">
            <a:extLst>
              <a:ext uri="{FF2B5EF4-FFF2-40B4-BE49-F238E27FC236}">
                <a16:creationId xmlns:a16="http://schemas.microsoft.com/office/drawing/2014/main" id="{344D5C57-5B53-4700-B750-A90909B5C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44" y="1371600"/>
            <a:ext cx="4087368" cy="40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04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4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6A5EE-CA4E-4B94-9674-EA1A4B78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Leaven defined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787E4ADF-DFA5-45E4-A606-F5D20A7FD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6349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00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69344-DCBE-4261-BB3A-47B45082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581" y="643467"/>
            <a:ext cx="3562483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800"/>
              <a:t>Leaven symbolizes the working of sin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39D2B"/>
          </a:solidFill>
          <a:ln w="38100" cap="rnd">
            <a:solidFill>
              <a:srgbClr val="E39D2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late of food on a table&#10;&#10;Description automatically generated">
            <a:extLst>
              <a:ext uri="{FF2B5EF4-FFF2-40B4-BE49-F238E27FC236}">
                <a16:creationId xmlns:a16="http://schemas.microsoft.com/office/drawing/2014/main" id="{EC9D8F17-AEAB-474D-BD3E-3F4CAFEDB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235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2100-3E70-4726-A4CE-BCF3C3BC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Leaven symbolizes the working of sin</a:t>
            </a:r>
          </a:p>
        </p:txBody>
      </p:sp>
      <p:pic>
        <p:nvPicPr>
          <p:cNvPr id="5" name="Content Placeholder 4" descr="A picture containing game&#10;&#10;Description automatically generated">
            <a:extLst>
              <a:ext uri="{FF2B5EF4-FFF2-40B4-BE49-F238E27FC236}">
                <a16:creationId xmlns:a16="http://schemas.microsoft.com/office/drawing/2014/main" id="{CB4DD3DE-2AB9-45FC-B50C-337B1E979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813"/>
            <a:ext cx="10515600" cy="4564062"/>
          </a:xfrm>
        </p:spPr>
      </p:pic>
    </p:spTree>
    <p:extLst>
      <p:ext uri="{BB962C8B-B14F-4D97-AF65-F5344CB8AC3E}">
        <p14:creationId xmlns:p14="http://schemas.microsoft.com/office/powerpoint/2010/main" val="160592662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2100-3E70-4726-A4CE-BCF3C3BC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Leaven symbolizes the working of sin</a:t>
            </a:r>
          </a:p>
        </p:txBody>
      </p:sp>
      <p:pic>
        <p:nvPicPr>
          <p:cNvPr id="7" name="Content Placeholder 6" descr="A picture containing fruit, game&#10;&#10;Description automatically generated">
            <a:extLst>
              <a:ext uri="{FF2B5EF4-FFF2-40B4-BE49-F238E27FC236}">
                <a16:creationId xmlns:a16="http://schemas.microsoft.com/office/drawing/2014/main" id="{6F6986DC-D222-4AF9-862C-E57A64C10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813"/>
            <a:ext cx="10515600" cy="4564062"/>
          </a:xfrm>
        </p:spPr>
      </p:pic>
    </p:spTree>
    <p:extLst>
      <p:ext uri="{BB962C8B-B14F-4D97-AF65-F5344CB8AC3E}">
        <p14:creationId xmlns:p14="http://schemas.microsoft.com/office/powerpoint/2010/main" val="220178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B3C5-BA65-4248-A85A-47F120C0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Leaven symbolizes the working of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DA3EB-AF40-4268-B1C4-61F48ECEE4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18E02-01B4-4557-919F-0052A555F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191" y="1929384"/>
            <a:ext cx="5079609" cy="425196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Lust in his heart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Adultery with Bathsheba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Murder of Uriah</a:t>
            </a:r>
          </a:p>
        </p:txBody>
      </p:sp>
      <p:pic>
        <p:nvPicPr>
          <p:cNvPr id="4" name="Picture 3" descr="2 Samuel David, Bathsheba &amp; Sin Sin is often planned &amp; prepared for in  advance – 11:1 –The army went to battle; David stayed home. Why? –Sin  doesn't. - ppt download">
            <a:extLst>
              <a:ext uri="{FF2B5EF4-FFF2-40B4-BE49-F238E27FC236}">
                <a16:creationId xmlns:a16="http://schemas.microsoft.com/office/drawing/2014/main" id="{8D0FEA8E-F795-4530-86DC-181E954CB0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929384"/>
            <a:ext cx="5181600" cy="4251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299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B3C5-BA65-4248-A85A-47F120C0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/>
              <a:t>Leaven symbolizes the working of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DA3EB-AF40-4268-B1C4-61F48ECEE4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418E02-01B4-4557-919F-0052A555F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man’s sins can be “hid” from his own eyes just as leaven is “hid” from his eyes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“You are the man!”                                   (2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12:7)</a:t>
            </a:r>
          </a:p>
        </p:txBody>
      </p:sp>
      <p:pic>
        <p:nvPicPr>
          <p:cNvPr id="4" name="Picture 3" descr="2 Samuel David, Bathsheba &amp; Sin Sin is often planned &amp; prepared for in  advance – 11:1 –The army went to battle; David stayed home. Why? –Sin  doesn't. - ppt download">
            <a:extLst>
              <a:ext uri="{FF2B5EF4-FFF2-40B4-BE49-F238E27FC236}">
                <a16:creationId xmlns:a16="http://schemas.microsoft.com/office/drawing/2014/main" id="{8D0FEA8E-F795-4530-86DC-181E954CB0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929384"/>
            <a:ext cx="5181600" cy="4251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50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5D0F-568B-4479-BE0E-8FEB32B4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Leaven symbolizes the working of sin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DCB162-F777-4760-BD28-C28664DAAE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9384"/>
            <a:ext cx="5181600" cy="4251959"/>
          </a:xfrm>
        </p:spPr>
      </p:pic>
      <p:pic>
        <p:nvPicPr>
          <p:cNvPr id="1026" name="Picture 2" descr="DEALING WITH SIN IN THE CHURCH – Matthew 18:15-17 | Mission Venture  Ministries">
            <a:extLst>
              <a:ext uri="{FF2B5EF4-FFF2-40B4-BE49-F238E27FC236}">
                <a16:creationId xmlns:a16="http://schemas.microsoft.com/office/drawing/2014/main" id="{B6EFFABC-A6C2-4CA8-8150-C6764D00C3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9384"/>
            <a:ext cx="5181600" cy="425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05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5D0F-568B-4479-BE0E-8FEB32B4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Leaven symbolizes the working of sin</a:t>
            </a:r>
          </a:p>
        </p:txBody>
      </p:sp>
      <p:pic>
        <p:nvPicPr>
          <p:cNvPr id="1026" name="Picture 2" descr="DEALING WITH SIN IN THE CHURCH – Matthew 18:15-17 | Mission Venture  Ministries">
            <a:extLst>
              <a:ext uri="{FF2B5EF4-FFF2-40B4-BE49-F238E27FC236}">
                <a16:creationId xmlns:a16="http://schemas.microsoft.com/office/drawing/2014/main" id="{B6EFFABC-A6C2-4CA8-8150-C6764D00C3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9384"/>
            <a:ext cx="5181600" cy="425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D1D96-D4BF-4833-924C-807CF80731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Christ teaches the process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must be ready and willing use the process when necessary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purity of the church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benefit of the sinner’s soul</a:t>
            </a:r>
          </a:p>
        </p:txBody>
      </p:sp>
    </p:spTree>
    <p:extLst>
      <p:ext uri="{BB962C8B-B14F-4D97-AF65-F5344CB8AC3E}">
        <p14:creationId xmlns:p14="http://schemas.microsoft.com/office/powerpoint/2010/main" val="35084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225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The Hand Bold</vt:lpstr>
      <vt:lpstr>The Serif Hand Black</vt:lpstr>
      <vt:lpstr>SketchyVTI</vt:lpstr>
      <vt:lpstr>PowerPoint Presentation</vt:lpstr>
      <vt:lpstr>Leaven defined</vt:lpstr>
      <vt:lpstr>Leaven symbolizes the working of sin</vt:lpstr>
      <vt:lpstr>Leaven symbolizes the working of sin</vt:lpstr>
      <vt:lpstr>Leaven symbolizes the working of sin</vt:lpstr>
      <vt:lpstr>Leaven symbolizes the working of sin</vt:lpstr>
      <vt:lpstr>Leaven symbolizes the working of sin</vt:lpstr>
      <vt:lpstr>Leaven symbolizes the working of sin</vt:lpstr>
      <vt:lpstr>Leaven symbolizes the working of sin</vt:lpstr>
      <vt:lpstr>Solution: Purge out the old leaven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5</cp:revision>
  <dcterms:created xsi:type="dcterms:W3CDTF">2020-09-11T15:05:19Z</dcterms:created>
  <dcterms:modified xsi:type="dcterms:W3CDTF">2020-09-11T15:21:50Z</dcterms:modified>
</cp:coreProperties>
</file>