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B1B0C-F417-403F-B47B-452E0D4389E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96CD-8653-4376-AE25-F33573DB6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8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pray and believe and so receive</a:t>
            </a:r>
          </a:p>
          <a:p>
            <a:r>
              <a:rPr lang="en-US" dirty="0"/>
              <a:t>Some pray and doubt and go without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96CD-8653-4376-AE25-F33573DB6F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2FA4-FE2F-4BA1-8122-A37B4381C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60B31-F6A4-42C5-B0EA-B3EE751D7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E7608-605A-468C-8E3B-7A806C01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E9D37-DB45-4DA4-ABF7-EAB91242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3937-8297-4FB2-8FBD-1FC7E27B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24C7-1C5D-4346-900B-1B8F942EC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F8B6F-9465-44F3-9FA2-A447391B2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46A0D-8499-4866-B232-762ABB2E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39EA2-96CA-4FDA-98E9-7C960A27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6E0B-5E59-49FF-A09B-A4B5DE200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1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DB9F5-7DB0-4DEA-AD5F-4B34AD3D8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7D480-DA95-451B-8916-652B3454F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8EF43-2257-4F55-AA4B-E94B47AC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EEBE-E283-4A15-84EC-87190251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D0327-1CC3-4CF3-9C1F-8CC4B451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A7DD-ACBE-48E9-B43E-34A4B1E4C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B4A32-8F36-4860-8DA3-A8691A468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D503B-6938-4F92-B246-A9C9CEBD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652F3-BC20-411B-AF47-6EFDF715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D793F-2A04-46F0-BAF6-4594513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5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045D5-8225-47E0-9D83-936B2E31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45A87-C8C8-4C6E-B5AC-CC36604A1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E0D2F-DC14-4EAA-8DA6-413D6826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48F0B-4B2F-4316-9C1D-E22B24E1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CAEF-32C6-4341-BA12-73E06D4D9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6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7B1C-0E85-4328-B4D6-B4FF8B3D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DB0AB-B9E4-4ACF-9F53-095A96815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B51E5-7F0A-4192-AEB7-C988F1F25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85EB-7726-4C9B-AAE0-EE987A45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6B58C-7DCE-472F-A6BF-DA8E6CC6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8DC6A-68A9-483A-8E9A-A904EA2C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D169-8C84-4ADE-88A6-DF5647E3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7068B-B486-4D72-9ABD-7646EA9A5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E3330-F5ED-426A-8F1D-7615C55D8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4D1BA2-D017-4F36-B48D-6219D7A9E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5540F5-BE10-40F1-BB3E-7E9C215EB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8F1298-381C-4679-8320-36D3184B0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C8CAD8-302C-420F-90F9-15AA5515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FAFD4-78AA-4256-8AF2-893A0413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8B8E-BC23-4F75-8D4F-9B5240E2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D7480-A10B-408D-8881-463C4392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E9409-C1D3-4012-962F-D623A2DC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A1409-2A8F-495B-9CCE-4E90BFC0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6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72D38-F8E2-4661-8AB1-9AE31D1C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737CF-07E3-4B02-A409-732BE2C6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05130-5073-4C31-8BF1-45080D9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8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5B90-F4E5-4353-AFE3-CBC07776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7122-E755-440F-BF92-69E340E8F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B5420-C7CA-4D2F-88D6-7188306B3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573FD-CB8E-4B4F-8605-83625492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5945D-39C2-4C3B-8304-39E38337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542F6-68E9-403F-98FE-75DFDE4A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1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07697-C620-4EBF-BF07-91383EF6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D1EB66-B025-4832-A796-2E58744E8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B1676-2DCF-44E1-B5DA-E0AAB4956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46DBB-8196-4E47-A712-7E0F03D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0EFFB-F9F8-49D9-A93C-0B26B2C1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CE5C7-9D10-4B8B-88FA-6E945664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06F57A-2800-4BD7-B192-AF25CFCE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BB926-E553-4AE3-8176-0C17253CF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77372-5057-4772-A35E-186445A56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0400-BAAE-44EA-AF21-D25BD3AD0E2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328D-0218-4B69-A5DF-C29D70187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92AA2-8EA9-495A-BEB2-65F631B71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3A4DB-152C-4929-813B-8E84CA6B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B0EC1-CA1E-4A5E-9C38-EB3ACB254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A997F-83EA-4100-9111-5EC556A596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ffiti on a wall&#10;&#10;Description automatically generated">
            <a:extLst>
              <a:ext uri="{FF2B5EF4-FFF2-40B4-BE49-F238E27FC236}">
                <a16:creationId xmlns:a16="http://schemas.microsoft.com/office/drawing/2014/main" id="{F80729F7-38A4-45FB-9DCD-A89B1A772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FE6A3-F011-42E3-82EB-5870BAFC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84A8-8D13-416B-9920-88191501B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David lived a dangerous life</a:t>
            </a:r>
          </a:p>
          <a:p>
            <a:pPr lvl="1"/>
            <a:r>
              <a:rPr lang="en-US" sz="2600" dirty="0"/>
              <a:t>He faced Goliath</a:t>
            </a:r>
          </a:p>
          <a:p>
            <a:pPr lvl="1"/>
            <a:r>
              <a:rPr lang="en-US" sz="2600" dirty="0"/>
              <a:t>He fled from Saul who wanted to kill him</a:t>
            </a:r>
          </a:p>
          <a:p>
            <a:pPr lvl="1"/>
            <a:r>
              <a:rPr lang="en-US" sz="2600" dirty="0"/>
              <a:t>The setting here involves his son who has rebelled against him</a:t>
            </a:r>
          </a:p>
          <a:p>
            <a:pPr lvl="1"/>
            <a:endParaRPr lang="en-US" sz="2600" dirty="0"/>
          </a:p>
          <a:p>
            <a:r>
              <a:rPr lang="en-US" sz="2600" dirty="0"/>
              <a:t>Our lives can be dangerous as well</a:t>
            </a:r>
          </a:p>
          <a:p>
            <a:pPr lvl="1"/>
            <a:r>
              <a:rPr lang="en-US" sz="2600" dirty="0"/>
              <a:t>Many diseases that threaten our lives</a:t>
            </a:r>
          </a:p>
          <a:p>
            <a:pPr lvl="1"/>
            <a:r>
              <a:rPr lang="en-US" sz="2600" dirty="0"/>
              <a:t>We may face enemies, criminals, drunk drivers, angry people </a:t>
            </a:r>
            <a:r>
              <a:rPr lang="en-US" sz="2600" dirty="0" err="1"/>
              <a:t>etc</a:t>
            </a:r>
            <a:endParaRPr lang="en-US" sz="2600" dirty="0"/>
          </a:p>
          <a:p>
            <a:pPr lvl="1"/>
            <a:endParaRPr lang="en-US" sz="2600" dirty="0"/>
          </a:p>
          <a:p>
            <a:r>
              <a:rPr lang="en-US" sz="2600" dirty="0"/>
              <a:t>The question to ask: Where can we turn for protection?</a:t>
            </a:r>
          </a:p>
        </p:txBody>
      </p:sp>
    </p:spTree>
    <p:extLst>
      <p:ext uri="{BB962C8B-B14F-4D97-AF65-F5344CB8AC3E}">
        <p14:creationId xmlns:p14="http://schemas.microsoft.com/office/powerpoint/2010/main" val="385874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FE6A3-F011-42E3-82EB-5870BAFC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David turned to the Lord in prayer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84A8-8D13-416B-9920-88191501B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Autofit/>
          </a:bodyPr>
          <a:lstStyle/>
          <a:p>
            <a:r>
              <a:rPr lang="en-US" sz="2200" dirty="0"/>
              <a:t>“</a:t>
            </a:r>
            <a:r>
              <a:rPr lang="en-US" sz="2200" cap="small" dirty="0">
                <a:effectLst/>
              </a:rPr>
              <a:t>Lord</a:t>
            </a:r>
            <a:r>
              <a:rPr lang="en-US" sz="2200" dirty="0"/>
              <a:t>, how they have increased who trouble me!</a:t>
            </a:r>
            <a:br>
              <a:rPr lang="en-US" sz="2200" dirty="0"/>
            </a:br>
            <a:r>
              <a:rPr lang="en-US" sz="2200" dirty="0"/>
              <a:t>Many </a:t>
            </a:r>
            <a:r>
              <a:rPr lang="en-US" sz="2200" i="1" dirty="0"/>
              <a:t>are</a:t>
            </a:r>
            <a:r>
              <a:rPr lang="en-US" sz="2200" dirty="0"/>
              <a:t> they who rise up against me.”</a:t>
            </a:r>
          </a:p>
          <a:p>
            <a:pPr lvl="1"/>
            <a:r>
              <a:rPr lang="en-US" sz="2200" dirty="0"/>
              <a:t>This was no small situation</a:t>
            </a:r>
          </a:p>
          <a:p>
            <a:pPr lvl="1"/>
            <a:endParaRPr lang="en-US" sz="2200" dirty="0"/>
          </a:p>
          <a:p>
            <a:r>
              <a:rPr lang="en-US" sz="2200" dirty="0"/>
              <a:t>“Many </a:t>
            </a:r>
            <a:r>
              <a:rPr lang="en-US" sz="2200" i="1" dirty="0"/>
              <a:t>are</a:t>
            </a:r>
            <a:r>
              <a:rPr lang="en-US" sz="2200" dirty="0"/>
              <a:t> they who say of me,</a:t>
            </a:r>
            <a:br>
              <a:rPr lang="en-US" sz="2200" dirty="0"/>
            </a:br>
            <a:r>
              <a:rPr lang="en-US" sz="2200" dirty="0"/>
              <a:t>“</a:t>
            </a:r>
            <a:r>
              <a:rPr lang="en-US" sz="2200" i="1" dirty="0"/>
              <a:t>There is</a:t>
            </a:r>
            <a:r>
              <a:rPr lang="en-US" sz="2200" dirty="0"/>
              <a:t> no help for him in God.” </a:t>
            </a:r>
            <a:r>
              <a:rPr lang="en-US" sz="2200" i="1" dirty="0"/>
              <a:t>Selah”</a:t>
            </a:r>
          </a:p>
          <a:p>
            <a:pPr lvl="1"/>
            <a:r>
              <a:rPr lang="en-US" sz="2200" dirty="0"/>
              <a:t>This was an intentional attack on David’s faith and the God her served</a:t>
            </a:r>
          </a:p>
          <a:p>
            <a:pPr lvl="1"/>
            <a:r>
              <a:rPr lang="en-US" sz="2200" dirty="0"/>
              <a:t>Does this sound like the reaction of people you have encountered?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/>
              <a:t>But You, O </a:t>
            </a:r>
            <a:r>
              <a:rPr lang="en-US" sz="2200" cap="small" dirty="0">
                <a:effectLst/>
              </a:rPr>
              <a:t>Lord</a:t>
            </a:r>
            <a:r>
              <a:rPr lang="en-US" sz="2200" dirty="0"/>
              <a:t>, </a:t>
            </a:r>
            <a:r>
              <a:rPr lang="en-US" sz="2200" i="1" dirty="0"/>
              <a:t>are</a:t>
            </a:r>
            <a:r>
              <a:rPr lang="en-US" sz="2200" dirty="0"/>
              <a:t> a shield for me,</a:t>
            </a:r>
            <a:br>
              <a:rPr lang="en-US" sz="2200" dirty="0"/>
            </a:br>
            <a:r>
              <a:rPr lang="en-US" sz="2200" dirty="0"/>
              <a:t>My glory and the One who lifts up my head.</a:t>
            </a:r>
          </a:p>
          <a:p>
            <a:pPr lvl="1"/>
            <a:r>
              <a:rPr lang="en-US" sz="2200" dirty="0"/>
              <a:t>David recognizes the Lord as his protector</a:t>
            </a:r>
          </a:p>
          <a:p>
            <a:pPr lvl="1"/>
            <a:r>
              <a:rPr lang="en-US" sz="2200" dirty="0"/>
              <a:t>He ignored the many who mocked him and believed in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C310C-6642-42B9-A9D2-B17B1E5EB3EA}"/>
              </a:ext>
            </a:extLst>
          </p:cNvPr>
          <p:cNvSpPr txBox="1"/>
          <p:nvPr/>
        </p:nvSpPr>
        <p:spPr>
          <a:xfrm>
            <a:off x="1199492" y="4947488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Vs 1-3</a:t>
            </a:r>
          </a:p>
        </p:txBody>
      </p:sp>
    </p:spTree>
    <p:extLst>
      <p:ext uri="{BB962C8B-B14F-4D97-AF65-F5344CB8AC3E}">
        <p14:creationId xmlns:p14="http://schemas.microsoft.com/office/powerpoint/2010/main" val="42033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FE6A3-F011-42E3-82EB-5870BAFC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David recognized God answers prayer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84A8-8D13-416B-9920-88191501B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 cried to 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 with my voice,</a:t>
            </a:r>
            <a:br>
              <a:rPr lang="en-US" sz="2400" dirty="0"/>
            </a:br>
            <a:r>
              <a:rPr lang="en-US" sz="2400" dirty="0"/>
              <a:t>And He heard me from His holy hill. </a:t>
            </a:r>
            <a:r>
              <a:rPr lang="en-US" sz="2400" i="1" dirty="0"/>
              <a:t>Selah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Examples of prayers of faith answered</a:t>
            </a:r>
          </a:p>
          <a:p>
            <a:pPr lvl="1"/>
            <a:r>
              <a:rPr lang="en-US" dirty="0"/>
              <a:t>Moses prayed and the red sea parted</a:t>
            </a:r>
          </a:p>
          <a:p>
            <a:pPr lvl="1"/>
            <a:r>
              <a:rPr lang="en-US" dirty="0"/>
              <a:t>Daniel prayed and remained unharmed by the lions</a:t>
            </a:r>
          </a:p>
          <a:p>
            <a:pPr lvl="1"/>
            <a:r>
              <a:rPr lang="en-US" dirty="0"/>
              <a:t>Paul and Silas prayed and were freed from prison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We must learn to pray in faith continually, recognizing God hears and answers in His time and in His way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C310C-6642-42B9-A9D2-B17B1E5EB3EA}"/>
              </a:ext>
            </a:extLst>
          </p:cNvPr>
          <p:cNvSpPr txBox="1"/>
          <p:nvPr/>
        </p:nvSpPr>
        <p:spPr>
          <a:xfrm>
            <a:off x="1199492" y="4947488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Vs 4</a:t>
            </a:r>
          </a:p>
        </p:txBody>
      </p:sp>
    </p:spTree>
    <p:extLst>
      <p:ext uri="{BB962C8B-B14F-4D97-AF65-F5344CB8AC3E}">
        <p14:creationId xmlns:p14="http://schemas.microsoft.com/office/powerpoint/2010/main" val="302570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FE6A3-F011-42E3-82EB-5870BAFC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David found peace in prayer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84A8-8D13-416B-9920-88191501B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 lay down and slept;</a:t>
            </a:r>
            <a:br>
              <a:rPr lang="en-US" sz="2400" dirty="0"/>
            </a:br>
            <a:r>
              <a:rPr lang="en-US" sz="2400" dirty="0"/>
              <a:t>I awoke, for 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 sustained me.</a:t>
            </a:r>
          </a:p>
          <a:p>
            <a:pPr lvl="1"/>
            <a:r>
              <a:rPr lang="en-US" dirty="0"/>
              <a:t>David is able to lie down and sleep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I will not be afraid of ten thousands of people</a:t>
            </a:r>
            <a:br>
              <a:rPr lang="en-US" sz="2400" dirty="0"/>
            </a:br>
            <a:r>
              <a:rPr lang="en-US" sz="2400" dirty="0"/>
              <a:t>Who have set </a:t>
            </a:r>
            <a:r>
              <a:rPr lang="en-US" sz="2400" i="1" dirty="0"/>
              <a:t>themselves</a:t>
            </a:r>
            <a:r>
              <a:rPr lang="en-US" sz="2400" dirty="0"/>
              <a:t> against me all around.</a:t>
            </a:r>
          </a:p>
          <a:p>
            <a:pPr lvl="1"/>
            <a:r>
              <a:rPr lang="en-US" dirty="0"/>
              <a:t>The size of his enemy no longer mattered</a:t>
            </a:r>
          </a:p>
          <a:p>
            <a:pPr lvl="1"/>
            <a:r>
              <a:rPr lang="en-US" dirty="0"/>
              <a:t>David recognized God was bigger than all of them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Are we able to find this same peace and confidence in God by going to Him in prayer?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C310C-6642-42B9-A9D2-B17B1E5EB3EA}"/>
              </a:ext>
            </a:extLst>
          </p:cNvPr>
          <p:cNvSpPr txBox="1"/>
          <p:nvPr/>
        </p:nvSpPr>
        <p:spPr>
          <a:xfrm>
            <a:off x="1199492" y="4947488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Vs 5-6</a:t>
            </a:r>
          </a:p>
        </p:txBody>
      </p:sp>
    </p:spTree>
    <p:extLst>
      <p:ext uri="{BB962C8B-B14F-4D97-AF65-F5344CB8AC3E}">
        <p14:creationId xmlns:p14="http://schemas.microsoft.com/office/powerpoint/2010/main" val="66998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FE6A3-F011-42E3-82EB-5870BAFC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David found salvation in the Lord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84A8-8D13-416B-9920-88191501B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Arise, O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Save me, O my God!</a:t>
            </a:r>
            <a:br>
              <a:rPr lang="en-US" sz="2400" dirty="0"/>
            </a:br>
            <a:r>
              <a:rPr lang="en-US" sz="2400" dirty="0"/>
              <a:t>For You have struck all my enemies on the cheekbone;</a:t>
            </a:r>
            <a:br>
              <a:rPr lang="en-US" sz="2400" dirty="0"/>
            </a:br>
            <a:r>
              <a:rPr lang="en-US" sz="2400" dirty="0"/>
              <a:t>You have broken the teeth of the ungodly.</a:t>
            </a:r>
          </a:p>
          <a:p>
            <a:endParaRPr lang="en-US" dirty="0"/>
          </a:p>
          <a:p>
            <a:r>
              <a:rPr lang="en-US" sz="2400" dirty="0"/>
              <a:t>Salvation </a:t>
            </a:r>
            <a:r>
              <a:rPr lang="en-US" sz="2400" i="1" dirty="0"/>
              <a:t>belongs</a:t>
            </a:r>
            <a:r>
              <a:rPr lang="en-US" sz="2400" dirty="0"/>
              <a:t> to 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Your blessing </a:t>
            </a:r>
            <a:r>
              <a:rPr lang="en-US" sz="2400" i="1" dirty="0"/>
              <a:t>is</a:t>
            </a:r>
            <a:r>
              <a:rPr lang="en-US" sz="2400" dirty="0"/>
              <a:t> upon Your people. </a:t>
            </a:r>
            <a:r>
              <a:rPr lang="en-US" sz="2400" i="1" dirty="0"/>
              <a:t>Selah</a:t>
            </a:r>
          </a:p>
          <a:p>
            <a:pPr marL="0" indent="0">
              <a:buNone/>
            </a:pPr>
            <a:endParaRPr lang="en-US" sz="2400" i="1" dirty="0"/>
          </a:p>
          <a:p>
            <a:r>
              <a:rPr lang="en-US" sz="2400" dirty="0"/>
              <a:t>The Psalm ends on a note of supreme confidence in God and ends by including not just David but all of God’s people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C310C-6642-42B9-A9D2-B17B1E5EB3EA}"/>
              </a:ext>
            </a:extLst>
          </p:cNvPr>
          <p:cNvSpPr txBox="1"/>
          <p:nvPr/>
        </p:nvSpPr>
        <p:spPr>
          <a:xfrm>
            <a:off x="1199492" y="4947488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Vs 7-8</a:t>
            </a:r>
          </a:p>
        </p:txBody>
      </p:sp>
    </p:spTree>
    <p:extLst>
      <p:ext uri="{BB962C8B-B14F-4D97-AF65-F5344CB8AC3E}">
        <p14:creationId xmlns:p14="http://schemas.microsoft.com/office/powerpoint/2010/main" val="358625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FE6A3-F011-42E3-82EB-5870BAFC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Practical Applications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84A8-8D13-416B-9920-88191501B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Ask yourself, “How powerful are my enemies in comparison to David’s?”</a:t>
            </a:r>
          </a:p>
          <a:p>
            <a:endParaRPr lang="en-US" sz="2600" dirty="0"/>
          </a:p>
          <a:p>
            <a:r>
              <a:rPr lang="en-US" sz="2600" dirty="0"/>
              <a:t>Ask yourself, “Am I able to turn my cares over to the Lord and sleep peacefully or do I find myself paralyzed with anxiety?”</a:t>
            </a:r>
          </a:p>
          <a:p>
            <a:endParaRPr lang="en-US" sz="2600" dirty="0"/>
          </a:p>
          <a:p>
            <a:r>
              <a:rPr lang="en-US" sz="2600" dirty="0"/>
              <a:t>Ask yourself, “Do I really believe the Lord is concerned with my troubles and cares?”</a:t>
            </a:r>
          </a:p>
          <a:p>
            <a:endParaRPr lang="en-US" sz="2600" dirty="0"/>
          </a:p>
          <a:p>
            <a:r>
              <a:rPr lang="en-US" sz="2600" dirty="0"/>
              <a:t>Ask yourself, “Where do I believe salvation truly comes from, myself or God?”</a:t>
            </a:r>
          </a:p>
        </p:txBody>
      </p:sp>
    </p:spTree>
    <p:extLst>
      <p:ext uri="{BB962C8B-B14F-4D97-AF65-F5344CB8AC3E}">
        <p14:creationId xmlns:p14="http://schemas.microsoft.com/office/powerpoint/2010/main" val="63945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530</Words>
  <Application>Microsoft Office PowerPoint</Application>
  <PresentationFormat>Widescreen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Introduction</vt:lpstr>
      <vt:lpstr>David turned to the Lord in prayer</vt:lpstr>
      <vt:lpstr>David recognized God answers prayer</vt:lpstr>
      <vt:lpstr>David found peace in prayer</vt:lpstr>
      <vt:lpstr>David found salvation in the Lord</vt:lpstr>
      <vt:lpstr>Practical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6</cp:revision>
  <dcterms:created xsi:type="dcterms:W3CDTF">2020-04-03T04:06:05Z</dcterms:created>
  <dcterms:modified xsi:type="dcterms:W3CDTF">2020-04-03T04:56:23Z</dcterms:modified>
</cp:coreProperties>
</file>