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4" r:id="rId6"/>
    <p:sldId id="265" r:id="rId7"/>
    <p:sldId id="270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5:1-20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14 - 17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398857"/>
            <a:ext cx="4802184" cy="3696616"/>
          </a:xfrm>
        </p:spPr>
        <p:txBody>
          <a:bodyPr>
            <a:noAutofit/>
          </a:bodyPr>
          <a:lstStyle/>
          <a:p>
            <a:r>
              <a:rPr lang="en-US" sz="2000" dirty="0"/>
              <a:t>Those feeding the swine fled and shared the event that had just taken place causing many to want to come and</a:t>
            </a:r>
          </a:p>
          <a:p>
            <a:r>
              <a:rPr lang="en-US" sz="2000" dirty="0"/>
              <a:t>They found the man…</a:t>
            </a:r>
          </a:p>
          <a:p>
            <a:pPr lvl="1"/>
            <a:r>
              <a:rPr lang="en-US" dirty="0"/>
              <a:t>Sitting</a:t>
            </a:r>
          </a:p>
          <a:p>
            <a:pPr lvl="1"/>
            <a:r>
              <a:rPr lang="en-US" dirty="0"/>
              <a:t>Clothed</a:t>
            </a:r>
          </a:p>
          <a:p>
            <a:pPr lvl="1"/>
            <a:r>
              <a:rPr lang="en-US" dirty="0"/>
              <a:t>In his right mind</a:t>
            </a:r>
          </a:p>
          <a:p>
            <a:r>
              <a:rPr lang="en-US" sz="2000" dirty="0"/>
              <a:t>This scared the people  and they wanted Him to leave</a:t>
            </a:r>
          </a:p>
        </p:txBody>
      </p:sp>
    </p:spTree>
    <p:extLst>
      <p:ext uri="{BB962C8B-B14F-4D97-AF65-F5344CB8AC3E}">
        <p14:creationId xmlns:p14="http://schemas.microsoft.com/office/powerpoint/2010/main" val="884122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18 - 20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398857"/>
            <a:ext cx="4802184" cy="3696616"/>
          </a:xfrm>
        </p:spPr>
        <p:txBody>
          <a:bodyPr>
            <a:noAutofit/>
          </a:bodyPr>
          <a:lstStyle/>
          <a:p>
            <a:r>
              <a:rPr lang="en-US" sz="2000" dirty="0"/>
              <a:t>Jesus prepares to leave and the man begs that he be with Him</a:t>
            </a:r>
          </a:p>
          <a:p>
            <a:endParaRPr lang="en-US" sz="2000" dirty="0"/>
          </a:p>
          <a:p>
            <a:r>
              <a:rPr lang="en-US" sz="2000" dirty="0"/>
              <a:t>Jesus does not allow this but tells the man to go and tell his friends the great things done for him</a:t>
            </a:r>
          </a:p>
          <a:p>
            <a:endParaRPr lang="en-US" sz="2000" dirty="0"/>
          </a:p>
          <a:p>
            <a:r>
              <a:rPr lang="en-US" sz="2000" dirty="0"/>
              <a:t>The man did as Jesus said and many marveled at what had taken place</a:t>
            </a:r>
          </a:p>
        </p:txBody>
      </p:sp>
    </p:spTree>
    <p:extLst>
      <p:ext uri="{BB962C8B-B14F-4D97-AF65-F5344CB8AC3E}">
        <p14:creationId xmlns:p14="http://schemas.microsoft.com/office/powerpoint/2010/main" val="3090406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 &amp;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sz="2000" dirty="0"/>
              <a:t>Out of the tombs”</a:t>
            </a:r>
          </a:p>
          <a:p>
            <a:pPr lvl="1"/>
            <a:r>
              <a:rPr lang="en-US" dirty="0"/>
              <a:t>For Jews this was an unclean place</a:t>
            </a:r>
          </a:p>
          <a:p>
            <a:pPr lvl="1"/>
            <a:r>
              <a:rPr lang="en-US" dirty="0"/>
              <a:t>This man lived among dead and decaying bodies</a:t>
            </a:r>
          </a:p>
          <a:p>
            <a:pPr lvl="1"/>
            <a:endParaRPr lang="en-US" dirty="0"/>
          </a:p>
          <a:p>
            <a:r>
              <a:rPr lang="en-US" sz="2000" dirty="0"/>
              <a:t>“Unclean spirit”</a:t>
            </a:r>
          </a:p>
          <a:p>
            <a:pPr lvl="1"/>
            <a:r>
              <a:rPr lang="en-US" dirty="0"/>
              <a:t>The demons possessing the man</a:t>
            </a:r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3 - 5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“No man could bind him”</a:t>
            </a:r>
          </a:p>
          <a:p>
            <a:pPr lvl="1"/>
            <a:r>
              <a:rPr lang="en-US" dirty="0"/>
              <a:t>This implies the man’s incredible/supernatural strength</a:t>
            </a:r>
          </a:p>
          <a:p>
            <a:pPr lvl="1"/>
            <a:r>
              <a:rPr lang="en-US" dirty="0"/>
              <a:t>He had been bound with shackles and chains, but he would just break them to pieces…no on could control him</a:t>
            </a:r>
          </a:p>
          <a:p>
            <a:endParaRPr lang="en-US" sz="2000" dirty="0"/>
          </a:p>
          <a:p>
            <a:r>
              <a:rPr lang="en-US" sz="2000" dirty="0"/>
              <a:t>Night and day he would cry out and cut himself with stones </a:t>
            </a:r>
          </a:p>
        </p:txBody>
      </p:sp>
    </p:spTree>
    <p:extLst>
      <p:ext uri="{BB962C8B-B14F-4D97-AF65-F5344CB8AC3E}">
        <p14:creationId xmlns:p14="http://schemas.microsoft.com/office/powerpoint/2010/main" val="2591644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6 - 9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r>
              <a:rPr lang="en-US" sz="2000" dirty="0"/>
              <a:t>The man sees Jesus and runs to Him</a:t>
            </a:r>
          </a:p>
          <a:p>
            <a:endParaRPr lang="en-US" sz="2000" dirty="0"/>
          </a:p>
          <a:p>
            <a:r>
              <a:rPr lang="en-US" sz="2000" dirty="0"/>
              <a:t>“what have I to do with the Son of the most high God”</a:t>
            </a:r>
          </a:p>
          <a:p>
            <a:pPr lvl="1"/>
            <a:r>
              <a:rPr lang="en-US" dirty="0"/>
              <a:t>The demons recognized the deity of Jesus</a:t>
            </a:r>
          </a:p>
          <a:p>
            <a:pPr lvl="1"/>
            <a:r>
              <a:rPr lang="en-US" dirty="0"/>
              <a:t>Most High God was a title used by both Jew and Gentile to identify the one true God of Israel</a:t>
            </a:r>
          </a:p>
        </p:txBody>
      </p:sp>
    </p:spTree>
    <p:extLst>
      <p:ext uri="{BB962C8B-B14F-4D97-AF65-F5344CB8AC3E}">
        <p14:creationId xmlns:p14="http://schemas.microsoft.com/office/powerpoint/2010/main" val="1103898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6 - 9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r>
              <a:rPr lang="en-US" sz="2000" dirty="0"/>
              <a:t>“I implore you by God that you do mot torment me”</a:t>
            </a:r>
          </a:p>
          <a:p>
            <a:pPr lvl="1"/>
            <a:r>
              <a:rPr lang="en-US" dirty="0"/>
              <a:t>The demon did not want to leave its host</a:t>
            </a:r>
          </a:p>
          <a:p>
            <a:pPr lvl="1"/>
            <a:r>
              <a:rPr lang="en-US" dirty="0"/>
              <a:t>Demons considered it torment to be removed from their host’s body</a:t>
            </a:r>
          </a:p>
          <a:p>
            <a:pPr lvl="1"/>
            <a:endParaRPr lang="en-US" dirty="0"/>
          </a:p>
          <a:p>
            <a:r>
              <a:rPr lang="en-US" dirty="0"/>
              <a:t>This is all in response to Jesus statement to come out of the man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6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9 - 13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r>
              <a:rPr lang="en-US" sz="2000" dirty="0"/>
              <a:t>“What is your name”</a:t>
            </a:r>
          </a:p>
          <a:p>
            <a:pPr lvl="1"/>
            <a:r>
              <a:rPr lang="en-US" dirty="0"/>
              <a:t>He did not need to know the name to remove the demon it was more likely asked to display the severity of the situation</a:t>
            </a:r>
          </a:p>
          <a:p>
            <a:pPr lvl="1"/>
            <a:endParaRPr lang="en-US" dirty="0"/>
          </a:p>
          <a:p>
            <a:r>
              <a:rPr lang="en-US" sz="2000" dirty="0"/>
              <a:t>Legion</a:t>
            </a:r>
          </a:p>
          <a:p>
            <a:pPr lvl="1"/>
            <a:r>
              <a:rPr lang="en-US" dirty="0"/>
              <a:t>The man was possessed with many demons not just one</a:t>
            </a:r>
          </a:p>
        </p:txBody>
      </p:sp>
    </p:spTree>
    <p:extLst>
      <p:ext uri="{BB962C8B-B14F-4D97-AF65-F5344CB8AC3E}">
        <p14:creationId xmlns:p14="http://schemas.microsoft.com/office/powerpoint/2010/main" val="3828098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9 - 13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r>
              <a:rPr lang="en-US" sz="2000" dirty="0"/>
              <a:t>“Begged Him earnestly”</a:t>
            </a:r>
          </a:p>
          <a:p>
            <a:pPr lvl="1"/>
            <a:r>
              <a:rPr lang="en-US" dirty="0"/>
              <a:t>The demon clearly recognizes the power of Jesus and he sincerely desired his request be granted</a:t>
            </a:r>
          </a:p>
          <a:p>
            <a:pPr lvl="1"/>
            <a:endParaRPr lang="en-US" dirty="0"/>
          </a:p>
          <a:p>
            <a:r>
              <a:rPr lang="en-US" sz="2000" dirty="0"/>
              <a:t>A herd of swine was feeding nearby and the demons desired to enter the swine</a:t>
            </a:r>
          </a:p>
        </p:txBody>
      </p:sp>
    </p:spTree>
    <p:extLst>
      <p:ext uri="{BB962C8B-B14F-4D97-AF65-F5344CB8AC3E}">
        <p14:creationId xmlns:p14="http://schemas.microsoft.com/office/powerpoint/2010/main" val="30465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9 - 13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r>
              <a:rPr lang="en-US" sz="2000" dirty="0"/>
              <a:t>Some points to note about the demons</a:t>
            </a:r>
          </a:p>
          <a:p>
            <a:pPr lvl="1"/>
            <a:r>
              <a:rPr lang="en-US" dirty="0"/>
              <a:t>They were not in control of the situation despite the fact there were many of them</a:t>
            </a:r>
          </a:p>
          <a:p>
            <a:pPr lvl="1"/>
            <a:r>
              <a:rPr lang="en-US" dirty="0"/>
              <a:t>They recognize the authority of Jesus and request His permission to enter the swine</a:t>
            </a:r>
          </a:p>
          <a:p>
            <a:pPr lvl="1"/>
            <a:r>
              <a:rPr lang="en-US" dirty="0"/>
              <a:t>They were clearly less powerful than Jesus and they knew it</a:t>
            </a:r>
          </a:p>
        </p:txBody>
      </p:sp>
    </p:spTree>
    <p:extLst>
      <p:ext uri="{BB962C8B-B14F-4D97-AF65-F5344CB8AC3E}">
        <p14:creationId xmlns:p14="http://schemas.microsoft.com/office/powerpoint/2010/main" val="16802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9 - 13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530098E-C1F4-4B17-B647-C11C5168A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4" r="1193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r>
              <a:rPr lang="en-US" sz="2000" dirty="0"/>
              <a:t>“Jesus gave them permission”</a:t>
            </a:r>
          </a:p>
          <a:p>
            <a:pPr lvl="1"/>
            <a:r>
              <a:rPr lang="en-US" dirty="0"/>
              <a:t>Jesus allowed the demons to enter the swine</a:t>
            </a:r>
          </a:p>
          <a:p>
            <a:pPr lvl="1"/>
            <a:r>
              <a:rPr lang="en-US" dirty="0"/>
              <a:t>The total number of evil spirits was 2,000</a:t>
            </a:r>
          </a:p>
          <a:p>
            <a:pPr lvl="1"/>
            <a:r>
              <a:rPr lang="en-US" dirty="0"/>
              <a:t>The swine reacted violently to the spirits and drowned themselves in the sea</a:t>
            </a:r>
          </a:p>
        </p:txBody>
      </p:sp>
    </p:spTree>
    <p:extLst>
      <p:ext uri="{BB962C8B-B14F-4D97-AF65-F5344CB8AC3E}">
        <p14:creationId xmlns:p14="http://schemas.microsoft.com/office/powerpoint/2010/main" val="32651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468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PowerPoint Presentation</vt:lpstr>
      <vt:lpstr>Verses 1 &amp; 2</vt:lpstr>
      <vt:lpstr>Verses 3 - 5  </vt:lpstr>
      <vt:lpstr>Verses 6 - 9</vt:lpstr>
      <vt:lpstr>Verses 6 - 9 </vt:lpstr>
      <vt:lpstr>Verses 9 - 13</vt:lpstr>
      <vt:lpstr>Verses 9 - 13</vt:lpstr>
      <vt:lpstr>Verses 9 - 13</vt:lpstr>
      <vt:lpstr>Verses 9 - 13</vt:lpstr>
      <vt:lpstr>Verses 14 - 17</vt:lpstr>
      <vt:lpstr>Verses 18 - 20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13</cp:revision>
  <dcterms:created xsi:type="dcterms:W3CDTF">2020-08-18T01:01:19Z</dcterms:created>
  <dcterms:modified xsi:type="dcterms:W3CDTF">2020-08-18T02:36:28Z</dcterms:modified>
</cp:coreProperties>
</file>