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3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8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2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1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11/26/2020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7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534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8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5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2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1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6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23A92-0C50-49DA-AC22-AAB76E910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en-US" dirty="0"/>
              <a:t>Give Thanks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1BF43-AD7C-4E14-928B-BC7D15E7F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en-US" dirty="0"/>
              <a:t>Hymn #44 (Supplemental)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DABE7B-F441-47CB-A1CF-015BBF883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5" r="24473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18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39483-3DF5-40DD-A69C-5C1FA67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NT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4687-85C8-489A-BF4C-8FE2ED43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1 Peter 1:16 New King James Version (NKJV)</a:t>
            </a:r>
          </a:p>
          <a:p>
            <a:r>
              <a:rPr lang="en-US" sz="2000" baseline="30000" dirty="0"/>
              <a:t>16 </a:t>
            </a:r>
            <a:r>
              <a:rPr lang="en-US" sz="2000" dirty="0"/>
              <a:t>because it is written, “Be holy, for I am holy.”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39483-3DF5-40DD-A69C-5C1FA67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NT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4687-85C8-489A-BF4C-8FE2ED43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r>
              <a:rPr lang="en-US" b="1" dirty="0"/>
              <a:t>Revelation 4:8 New King James Version (NKJV)</a:t>
            </a:r>
          </a:p>
          <a:p>
            <a:r>
              <a:rPr lang="en-US" baseline="30000" dirty="0"/>
              <a:t>8 </a:t>
            </a:r>
            <a:r>
              <a:rPr lang="en-US" i="1" dirty="0"/>
              <a:t>The</a:t>
            </a:r>
            <a:r>
              <a:rPr lang="en-US" dirty="0"/>
              <a:t> four living creatures, each having six wings, were full of eyes around and within. And they do not rest day or night, saying:</a:t>
            </a:r>
          </a:p>
          <a:p>
            <a:r>
              <a:rPr lang="en-US" dirty="0"/>
              <a:t>“Holy, holy, holy,</a:t>
            </a:r>
            <a:br>
              <a:rPr lang="en-US" dirty="0"/>
            </a:br>
            <a:r>
              <a:rPr lang="en-US" dirty="0"/>
              <a:t>Lord God Almighty,</a:t>
            </a:r>
            <a:br>
              <a:rPr lang="en-US" dirty="0"/>
            </a:br>
            <a:r>
              <a:rPr lang="en-US" dirty="0"/>
              <a:t>Who was and is and is to come!”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91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39483-3DF5-40DD-A69C-5C1FA67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NT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4687-85C8-489A-BF4C-8FE2ED43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r>
              <a:rPr lang="en-US" b="1" dirty="0"/>
              <a:t>Revelation 15:4 New King James Version (NKJV)</a:t>
            </a:r>
          </a:p>
          <a:p>
            <a:r>
              <a:rPr lang="en-US" baseline="30000" dirty="0"/>
              <a:t>4 </a:t>
            </a:r>
            <a:r>
              <a:rPr lang="en-US" dirty="0"/>
              <a:t>Who shall not fear You, O Lord, and glorify Your name?</a:t>
            </a:r>
            <a:br>
              <a:rPr lang="en-US" dirty="0"/>
            </a:br>
            <a:r>
              <a:rPr lang="en-US" dirty="0"/>
              <a:t>For </a:t>
            </a:r>
            <a:r>
              <a:rPr lang="en-US" i="1" dirty="0"/>
              <a:t>You</a:t>
            </a:r>
            <a:r>
              <a:rPr lang="en-US" dirty="0"/>
              <a:t> alone </a:t>
            </a:r>
            <a:r>
              <a:rPr lang="en-US" i="1" dirty="0"/>
              <a:t>are</a:t>
            </a:r>
            <a:r>
              <a:rPr lang="en-US" dirty="0"/>
              <a:t> holy.</a:t>
            </a:r>
            <a:br>
              <a:rPr lang="en-US" dirty="0"/>
            </a:br>
            <a:r>
              <a:rPr lang="en-US" dirty="0"/>
              <a:t>For all nations shall come and worship before You,</a:t>
            </a:r>
            <a:br>
              <a:rPr lang="en-US" dirty="0"/>
            </a:br>
            <a:r>
              <a:rPr lang="en-US" dirty="0"/>
              <a:t>For Your judgments have been manifested.”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1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/>
              <a:t>Give thanks He has Given Jesus Christ His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John 3:16-17 New King James Version (NKJV)</a:t>
            </a:r>
          </a:p>
          <a:p>
            <a:r>
              <a:rPr lang="en-US" sz="2000" baseline="30000" dirty="0"/>
              <a:t>16 </a:t>
            </a:r>
            <a:r>
              <a:rPr lang="en-US" sz="2000" dirty="0"/>
              <a:t>For God so loved the world that He gave His only begotten Son, that whoever believes in Him should not perish but have everlasting life. </a:t>
            </a:r>
            <a:r>
              <a:rPr lang="en-US" sz="2000" baseline="30000" dirty="0"/>
              <a:t>17 </a:t>
            </a:r>
            <a:r>
              <a:rPr lang="en-US" sz="2000" dirty="0"/>
              <a:t>For God did not send His Son into the world to condemn the world, but that the world through Him might be saved.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3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/>
              <a:t>Give thanks He has Given Jesus Christ His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Galatians 4:4-5 New King James Version (NKJV)</a:t>
            </a:r>
          </a:p>
          <a:p>
            <a:r>
              <a:rPr lang="en-US" sz="2000" baseline="30000" dirty="0"/>
              <a:t>4 </a:t>
            </a:r>
            <a:r>
              <a:rPr lang="en-US" sz="2000" dirty="0"/>
              <a:t>But when the fullness of the time had come, God sent forth His Son, born of a woman, born under the law, </a:t>
            </a:r>
            <a:r>
              <a:rPr lang="en-US" sz="2000" baseline="30000" dirty="0"/>
              <a:t>5 </a:t>
            </a:r>
            <a:r>
              <a:rPr lang="en-US" sz="2000" dirty="0"/>
              <a:t>to redeem those who were under the law, that we might receive the adoption as sons.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/>
              <a:t>Give thanks He has Given Jesus Christ His 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1 John 4:9 New King James Version (NKJV)</a:t>
            </a:r>
          </a:p>
          <a:p>
            <a:r>
              <a:rPr lang="en-US" sz="2000" baseline="30000" dirty="0"/>
              <a:t>9 </a:t>
            </a:r>
            <a:r>
              <a:rPr lang="en-US" sz="2000" dirty="0"/>
              <a:t>In this the love of God was manifested toward us, that God has sent His only begotten Son into the world, that we might live through Him.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4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Weak say I am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Psalm 28:7 New King James Version (NKJV)</a:t>
            </a:r>
          </a:p>
          <a:p>
            <a:r>
              <a:rPr lang="en-US" sz="2000" baseline="30000" dirty="0"/>
              <a:t>7 </a:t>
            </a:r>
            <a:r>
              <a:rPr lang="en-US" sz="2000" dirty="0"/>
              <a:t>The </a:t>
            </a:r>
            <a:r>
              <a:rPr lang="en-US" sz="2000" cap="small" dirty="0">
                <a:effectLst/>
              </a:rPr>
              <a:t>Lord</a:t>
            </a:r>
            <a:r>
              <a:rPr lang="en-US" sz="2000" dirty="0"/>
              <a:t> </a:t>
            </a:r>
            <a:r>
              <a:rPr lang="en-US" sz="2000" i="1" dirty="0"/>
              <a:t>is</a:t>
            </a:r>
            <a:r>
              <a:rPr lang="en-US" sz="2000" dirty="0"/>
              <a:t> my strength and my shield;</a:t>
            </a:r>
            <a:br>
              <a:rPr lang="en-US" sz="2000" dirty="0"/>
            </a:br>
            <a:r>
              <a:rPr lang="en-US" sz="2000" dirty="0"/>
              <a:t>My heart trusted in Him, and I am helped;</a:t>
            </a:r>
            <a:br>
              <a:rPr lang="en-US" sz="2000" dirty="0"/>
            </a:br>
            <a:r>
              <a:rPr lang="en-US" sz="2000" dirty="0"/>
              <a:t>Therefore my heart greatly rejoices,</a:t>
            </a:r>
            <a:br>
              <a:rPr lang="en-US" sz="2000" dirty="0"/>
            </a:br>
            <a:r>
              <a:rPr lang="en-US" sz="2000" dirty="0"/>
              <a:t>And with my song I will praise Him.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7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Weak say I am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Psalm 68:35 New King James Version (NKJV)</a:t>
            </a:r>
          </a:p>
          <a:p>
            <a:r>
              <a:rPr lang="en-US" sz="2000" baseline="30000" dirty="0"/>
              <a:t>35 </a:t>
            </a:r>
            <a:r>
              <a:rPr lang="en-US" sz="2000" dirty="0"/>
              <a:t>O God, </a:t>
            </a:r>
            <a:r>
              <a:rPr lang="en-US" sz="2000" i="1" dirty="0"/>
              <a:t>You are</a:t>
            </a:r>
            <a:r>
              <a:rPr lang="en-US" sz="2000" dirty="0"/>
              <a:t> more awesome than Your holy places.</a:t>
            </a:r>
            <a:br>
              <a:rPr lang="en-US" sz="2000" dirty="0"/>
            </a:br>
            <a:r>
              <a:rPr lang="en-US" sz="2000" dirty="0"/>
              <a:t>The God of Israel </a:t>
            </a:r>
            <a:r>
              <a:rPr lang="en-US" sz="2000" i="1" dirty="0"/>
              <a:t>is</a:t>
            </a:r>
            <a:r>
              <a:rPr lang="en-US" sz="2000" dirty="0"/>
              <a:t> He who gives strength and power to </a:t>
            </a:r>
            <a:r>
              <a:rPr lang="en-US" sz="2000" i="1" dirty="0"/>
              <a:t>His</a:t>
            </a:r>
            <a:r>
              <a:rPr lang="en-US" sz="2000" dirty="0"/>
              <a:t> people.</a:t>
            </a:r>
          </a:p>
          <a:p>
            <a:r>
              <a:rPr lang="en-US" sz="2000" dirty="0"/>
              <a:t>Blessed </a:t>
            </a:r>
            <a:r>
              <a:rPr lang="en-US" sz="2000" i="1" dirty="0"/>
              <a:t>be</a:t>
            </a:r>
            <a:r>
              <a:rPr lang="en-US" sz="2000" dirty="0"/>
              <a:t> God!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5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Weak say I am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000" b="1" dirty="0"/>
              <a:t>Isaiah 40:29-31 New King James Version (NKJV)</a:t>
            </a:r>
          </a:p>
          <a:p>
            <a:r>
              <a:rPr lang="en-US" sz="2000" baseline="30000" dirty="0"/>
              <a:t>29 </a:t>
            </a:r>
            <a:r>
              <a:rPr lang="en-US" sz="2000" dirty="0"/>
              <a:t>He gives power to the weak,</a:t>
            </a:r>
            <a:br>
              <a:rPr lang="en-US" sz="2000" dirty="0"/>
            </a:br>
            <a:r>
              <a:rPr lang="en-US" sz="2000" dirty="0"/>
              <a:t>And to </a:t>
            </a:r>
            <a:r>
              <a:rPr lang="en-US" sz="2000" i="1" dirty="0"/>
              <a:t>those who have</a:t>
            </a:r>
            <a:r>
              <a:rPr lang="en-US" sz="2000" dirty="0"/>
              <a:t> no might He increases strength.</a:t>
            </a:r>
            <a:br>
              <a:rPr lang="en-US" sz="2000" dirty="0"/>
            </a:br>
            <a:r>
              <a:rPr lang="en-US" sz="2000" baseline="30000" dirty="0"/>
              <a:t>30 </a:t>
            </a:r>
            <a:r>
              <a:rPr lang="en-US" sz="2000" dirty="0"/>
              <a:t>Even the youths shall faint and be weary,</a:t>
            </a:r>
            <a:br>
              <a:rPr lang="en-US" sz="2000" dirty="0"/>
            </a:br>
            <a:r>
              <a:rPr lang="en-US" sz="2000" dirty="0"/>
              <a:t>And the young men shall utterly fall,</a:t>
            </a:r>
            <a:br>
              <a:rPr lang="en-US" sz="2000" dirty="0"/>
            </a:br>
            <a:r>
              <a:rPr lang="en-US" sz="2000" baseline="30000" dirty="0"/>
              <a:t>31 </a:t>
            </a:r>
            <a:r>
              <a:rPr lang="en-US" sz="2000" dirty="0"/>
              <a:t>But those who wait on the </a:t>
            </a:r>
            <a:r>
              <a:rPr lang="en-US" sz="2000" cap="small" dirty="0">
                <a:effectLst/>
              </a:rPr>
              <a:t>Lord</a:t>
            </a:r>
            <a:br>
              <a:rPr lang="en-US" sz="2000" dirty="0"/>
            </a:br>
            <a:r>
              <a:rPr lang="en-US" sz="2000" dirty="0"/>
              <a:t>Shall renew </a:t>
            </a:r>
            <a:r>
              <a:rPr lang="en-US" sz="2000" i="1" dirty="0"/>
              <a:t>their</a:t>
            </a:r>
            <a:r>
              <a:rPr lang="en-US" sz="2000" dirty="0"/>
              <a:t> strength;</a:t>
            </a:r>
            <a:br>
              <a:rPr lang="en-US" sz="2000" dirty="0"/>
            </a:br>
            <a:r>
              <a:rPr lang="en-US" sz="2000" dirty="0"/>
              <a:t>They shall mount up with wings like eagles,</a:t>
            </a:r>
            <a:br>
              <a:rPr lang="en-US" sz="2000" dirty="0"/>
            </a:br>
            <a:r>
              <a:rPr lang="en-US" sz="2000" dirty="0"/>
              <a:t>They shall run and not be weary,</a:t>
            </a:r>
            <a:br>
              <a:rPr lang="en-US" sz="2000" dirty="0"/>
            </a:br>
            <a:r>
              <a:rPr lang="en-US" sz="2000" dirty="0"/>
              <a:t>They shall walk and not faint.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7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Weak say I am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Ephesians 6:10 New King James Version (NKJV)</a:t>
            </a:r>
          </a:p>
          <a:p>
            <a:r>
              <a:rPr lang="en-US" sz="2000" b="1" dirty="0"/>
              <a:t>The Whole Armor of God</a:t>
            </a:r>
          </a:p>
          <a:p>
            <a:r>
              <a:rPr lang="en-US" sz="2000" baseline="30000" dirty="0"/>
              <a:t>10 </a:t>
            </a:r>
            <a:r>
              <a:rPr lang="en-US" sz="2000" dirty="0"/>
              <a:t>Finally, my brethren, be strong in the Lord and in the power of His might.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0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918F4-2377-4AFF-8B8A-F8B636AE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700"/>
              <a:t>Give Thanks with a Grateful Heart</a:t>
            </a:r>
          </a:p>
        </p:txBody>
      </p:sp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5C51B35A-E682-4E9B-BBBB-7C57CD29D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487" y="912854"/>
            <a:ext cx="5298208" cy="50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Weak say I am Strong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1 Peter 4:11 New King James Version (NKJV)</a:t>
            </a:r>
          </a:p>
          <a:p>
            <a:r>
              <a:rPr lang="en-US" sz="2000" baseline="30000" dirty="0"/>
              <a:t>11 </a:t>
            </a:r>
            <a:r>
              <a:rPr lang="en-US" sz="2000" dirty="0"/>
              <a:t>If anyone speaks, </a:t>
            </a:r>
            <a:r>
              <a:rPr lang="en-US" sz="2000" i="1" dirty="0"/>
              <a:t>let him speak</a:t>
            </a:r>
            <a:r>
              <a:rPr lang="en-US" sz="2000" dirty="0"/>
              <a:t> as the oracles of God. If anyone ministers, </a:t>
            </a:r>
            <a:r>
              <a:rPr lang="en-US" sz="2000" i="1" dirty="0"/>
              <a:t>let him do it</a:t>
            </a:r>
            <a:r>
              <a:rPr lang="en-US" sz="2000" dirty="0"/>
              <a:t> as with the ability which God supplies, that in all things God may be glorified through Jesus Christ, to whom belong the glory and the dominion forever and ever. Amen.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1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Poor say I am Rich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/>
              <a:t>Psalm 119:72 New King James Version (NKJV)</a:t>
            </a:r>
          </a:p>
          <a:p>
            <a:r>
              <a:rPr lang="en-US" sz="2000" baseline="30000" dirty="0"/>
              <a:t>72 </a:t>
            </a:r>
            <a:r>
              <a:rPr lang="en-US" sz="2000" dirty="0"/>
              <a:t>The law of Your mouth </a:t>
            </a:r>
            <a:r>
              <a:rPr lang="en-US" sz="2000" i="1" dirty="0"/>
              <a:t>is</a:t>
            </a:r>
            <a:r>
              <a:rPr lang="en-US" sz="2000" dirty="0"/>
              <a:t> better to me</a:t>
            </a:r>
            <a:br>
              <a:rPr lang="en-US" sz="2000" dirty="0"/>
            </a:br>
            <a:r>
              <a:rPr lang="en-US" sz="2000" dirty="0"/>
              <a:t>Than thousands of </a:t>
            </a:r>
            <a:r>
              <a:rPr lang="en-US" sz="2000" i="1" dirty="0"/>
              <a:t>coins of</a:t>
            </a:r>
            <a:r>
              <a:rPr lang="en-US" sz="2000" dirty="0"/>
              <a:t> gold and silver.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5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Poor say I am Rich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Romans 11:33 New King James Version (NKJV)</a:t>
            </a:r>
          </a:p>
          <a:p>
            <a:r>
              <a:rPr lang="en-US" sz="2000" baseline="30000" dirty="0"/>
              <a:t>33 </a:t>
            </a:r>
            <a:r>
              <a:rPr lang="en-US" sz="2000" dirty="0"/>
              <a:t>Oh, the depth of the riches both of the wisdom and knowledge of God! How unsearchable </a:t>
            </a:r>
            <a:r>
              <a:rPr lang="en-US" sz="2000" i="1" dirty="0"/>
              <a:t>are</a:t>
            </a:r>
            <a:r>
              <a:rPr lang="en-US" sz="2000" dirty="0"/>
              <a:t> His judgments and His ways past finding out!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19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Poor say I am Rich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Philippians 3:8 New King James Version (NKJV)</a:t>
            </a:r>
          </a:p>
          <a:p>
            <a:r>
              <a:rPr lang="en-US" sz="2000" baseline="30000" dirty="0"/>
              <a:t>8 </a:t>
            </a:r>
            <a:r>
              <a:rPr lang="en-US" sz="2000" dirty="0"/>
              <a:t>Yet indeed I also count all things loss for the excellence of the knowledge of Christ Jesus my Lord, for whom I have suffered the loss of all things, and count them as rubbish, that I may gain Christ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1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Poor say I am Rich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Revelation 2:9 New King James Version (NKJV)</a:t>
            </a:r>
          </a:p>
          <a:p>
            <a:r>
              <a:rPr lang="en-US" sz="2000" baseline="30000" dirty="0"/>
              <a:t>9 </a:t>
            </a:r>
            <a:r>
              <a:rPr lang="en-US" sz="2000" dirty="0"/>
              <a:t>“I know your works, tribulation, and poverty (but you are rich); and </a:t>
            </a:r>
            <a:r>
              <a:rPr lang="en-US" sz="2000" i="1" dirty="0"/>
              <a:t>I know</a:t>
            </a:r>
            <a:r>
              <a:rPr lang="en-US" sz="2000" dirty="0"/>
              <a:t> the blasphemy of those who say they are Jews and are not, but </a:t>
            </a:r>
            <a:r>
              <a:rPr lang="en-US" sz="2000" i="1" dirty="0"/>
              <a:t>are</a:t>
            </a:r>
            <a:r>
              <a:rPr lang="en-US" sz="2000" dirty="0"/>
              <a:t> a synagogue of Satan.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90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Sick say I am Whole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6319453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Whole:</a:t>
            </a:r>
          </a:p>
          <a:p>
            <a:pPr marL="457200" indent="-457200">
              <a:buAutoNum type="arabicPeriod"/>
            </a:pPr>
            <a:r>
              <a:rPr lang="en-US" dirty="0"/>
              <a:t>Sound; not hurt or sick</a:t>
            </a:r>
          </a:p>
          <a:p>
            <a:r>
              <a:rPr lang="en-US" dirty="0"/>
              <a:t>They that are </a:t>
            </a:r>
            <a:r>
              <a:rPr lang="en-US" i="1" dirty="0"/>
              <a:t>whole</a:t>
            </a:r>
            <a:r>
              <a:rPr lang="en-US" dirty="0"/>
              <a:t> need not a physician. Matthew 9:12.</a:t>
            </a:r>
          </a:p>
          <a:p>
            <a:endParaRPr lang="en-US" dirty="0"/>
          </a:p>
          <a:p>
            <a:r>
              <a:rPr lang="en-US" dirty="0"/>
              <a:t>2. Restored to health and soundness; sound; well.</a:t>
            </a:r>
          </a:p>
          <a:p>
            <a:r>
              <a:rPr lang="en-US" dirty="0"/>
              <a:t>Thy faith hath made thee </a:t>
            </a:r>
            <a:r>
              <a:rPr lang="en-US" i="1" dirty="0"/>
              <a:t>whole</a:t>
            </a:r>
            <a:r>
              <a:rPr lang="en-US" dirty="0"/>
              <a:t> Mark 5:28.</a:t>
            </a:r>
          </a:p>
          <a:p>
            <a:r>
              <a:rPr lang="en-US" dirty="0"/>
              <a:t>His hand was restored </a:t>
            </a:r>
            <a:r>
              <a:rPr lang="en-US" i="1" dirty="0"/>
              <a:t>whole</a:t>
            </a:r>
            <a:r>
              <a:rPr lang="en-US" dirty="0"/>
              <a:t>      Mark 3:5.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1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Sick say I am Whole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Mark 2:17 New King James Version (NKJV)</a:t>
            </a:r>
          </a:p>
          <a:p>
            <a:r>
              <a:rPr lang="en-US" sz="2000" baseline="30000" dirty="0"/>
              <a:t>17 </a:t>
            </a:r>
            <a:r>
              <a:rPr lang="en-US" sz="2000" dirty="0"/>
              <a:t>When Jesus heard </a:t>
            </a:r>
            <a:r>
              <a:rPr lang="en-US" sz="2000" i="1" dirty="0"/>
              <a:t>it,</a:t>
            </a:r>
            <a:r>
              <a:rPr lang="en-US" sz="2000" dirty="0"/>
              <a:t> He said to them, “Those who are well have no need of a physician, but those who are sick. I did not come to call </a:t>
            </a:r>
            <a:r>
              <a:rPr lang="en-US" sz="2000" i="1" dirty="0"/>
              <a:t>the</a:t>
            </a:r>
            <a:r>
              <a:rPr lang="en-US" sz="2000" dirty="0"/>
              <a:t> righteous, but sinners, to repentance.”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66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Sick say I am Whole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717451"/>
            <a:ext cx="4982452" cy="580995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1 Peter 2:24 New King James Version (NKJV)</a:t>
            </a:r>
          </a:p>
          <a:p>
            <a:r>
              <a:rPr lang="en-US" sz="2000" baseline="30000" dirty="0"/>
              <a:t>24 </a:t>
            </a:r>
            <a:r>
              <a:rPr lang="en-US" sz="2000" dirty="0"/>
              <a:t>who Himself bore our sins in His own body on the tree, that we, having died to sins, might live for righteousness—by whose stripes you were healed.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5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Bound say I am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967409"/>
            <a:ext cx="4982452" cy="6414052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John 8:31-32 New King James Version (NKJV)</a:t>
            </a:r>
          </a:p>
          <a:p>
            <a:r>
              <a:rPr lang="en-US" sz="2000" b="1" dirty="0"/>
              <a:t>The Truth Shall Make You Free</a:t>
            </a:r>
          </a:p>
          <a:p>
            <a:r>
              <a:rPr lang="en-US" sz="2000" baseline="30000" dirty="0"/>
              <a:t>31 </a:t>
            </a:r>
            <a:r>
              <a:rPr lang="en-US" sz="2000" dirty="0"/>
              <a:t>Then Jesus said to those Jews who believed Him, “If you abide in My word, you are My disciples indeed. </a:t>
            </a:r>
            <a:r>
              <a:rPr lang="en-US" sz="2000" baseline="30000" dirty="0"/>
              <a:t>32 </a:t>
            </a:r>
            <a:r>
              <a:rPr lang="en-US" sz="2000" dirty="0"/>
              <a:t>And you shall know the truth, and the truth shall make you free.”… </a:t>
            </a:r>
            <a:r>
              <a:rPr lang="en-US" sz="2000" baseline="30000" dirty="0"/>
              <a:t>36 </a:t>
            </a:r>
            <a:r>
              <a:rPr lang="en-US" sz="2000" dirty="0"/>
              <a:t>Therefore if the Son makes you free, you shall be free indeed.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3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BDA9E-031A-4324-AF9F-9DF445E3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Let the Bound say I am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5D965-D793-4DAE-8107-7BE78981C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848139"/>
            <a:ext cx="4982452" cy="6009861"/>
          </a:xfrm>
        </p:spPr>
        <p:txBody>
          <a:bodyPr anchor="ctr">
            <a:normAutofit lnSpcReduction="10000"/>
          </a:bodyPr>
          <a:lstStyle/>
          <a:p>
            <a:endParaRPr lang="en-US" sz="2000" b="1" dirty="0"/>
          </a:p>
          <a:p>
            <a:r>
              <a:rPr lang="en-US" sz="2000" b="1" dirty="0"/>
              <a:t>Galatians 5 New King James Version (NKJV)</a:t>
            </a:r>
          </a:p>
          <a:p>
            <a:r>
              <a:rPr lang="en-US" sz="2000" b="1" dirty="0"/>
              <a:t>Christian Liberty</a:t>
            </a:r>
          </a:p>
          <a:p>
            <a:r>
              <a:rPr lang="en-US" sz="2000" dirty="0"/>
              <a:t>5 Stand fast therefore in the liberty by which Christ has made us free, and do not be entangled again with a yoke of bondage.. </a:t>
            </a:r>
            <a:r>
              <a:rPr lang="en-US" sz="2000" baseline="30000" dirty="0"/>
              <a:t>13 </a:t>
            </a:r>
            <a:r>
              <a:rPr lang="en-US" sz="2000" dirty="0"/>
              <a:t>For you, brethren, have been called to liberty; only do not </a:t>
            </a:r>
            <a:r>
              <a:rPr lang="en-US" sz="2000" i="1" dirty="0"/>
              <a:t>use</a:t>
            </a:r>
            <a:r>
              <a:rPr lang="en-US" sz="2000" dirty="0"/>
              <a:t> liberty as an opportunity for the flesh, but through love serve one another.”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7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39483-3DF5-40DD-A69C-5C1FA67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NT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4687-85C8-489A-BF4C-8FE2ED43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r>
              <a:rPr lang="en-US" b="1" dirty="0"/>
              <a:t>Colossians 2:6-7 New King James Version (NKJV)</a:t>
            </a:r>
          </a:p>
          <a:p>
            <a:r>
              <a:rPr lang="en-US" baseline="30000" dirty="0"/>
              <a:t>6 </a:t>
            </a:r>
            <a:r>
              <a:rPr lang="en-US" dirty="0"/>
              <a:t>As you therefore have received Christ Jesus the Lord, so walk in Him, </a:t>
            </a:r>
            <a:r>
              <a:rPr lang="en-US" baseline="30000" dirty="0"/>
              <a:t>7 </a:t>
            </a:r>
            <a:r>
              <a:rPr lang="en-US" dirty="0"/>
              <a:t>rooted and built up in Him and established in the faith, as you have been taught, abounding in it with thanksgiving.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03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small, large, food&#10;&#10;Description automatically generated">
            <a:extLst>
              <a:ext uri="{FF2B5EF4-FFF2-40B4-BE49-F238E27FC236}">
                <a16:creationId xmlns:a16="http://schemas.microsoft.com/office/drawing/2014/main" id="{4C2DCC9B-9688-453D-B72B-E1813B44A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39483-3DF5-40DD-A69C-5C1FA67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NT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4687-85C8-489A-BF4C-8FE2ED43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r>
              <a:rPr lang="en-US" b="1" dirty="0"/>
              <a:t>Colossians 3:17 New King James Version (NKJV)</a:t>
            </a:r>
          </a:p>
          <a:p>
            <a:r>
              <a:rPr lang="en-US" baseline="30000" dirty="0"/>
              <a:t>17 </a:t>
            </a:r>
            <a:r>
              <a:rPr lang="en-US" dirty="0"/>
              <a:t>And whatever you do in word or deed, </a:t>
            </a:r>
            <a:r>
              <a:rPr lang="en-US" i="1" dirty="0"/>
              <a:t>do</a:t>
            </a:r>
            <a:r>
              <a:rPr lang="en-US" dirty="0"/>
              <a:t> all in the name of the Lord Jesus, giving thanks to God the Father through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9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39483-3DF5-40DD-A69C-5C1FA67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NT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94687-85C8-489A-BF4C-8FE2ED43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1105306"/>
            <a:ext cx="4982452" cy="4337435"/>
          </a:xfrm>
        </p:spPr>
        <p:txBody>
          <a:bodyPr anchor="ctr">
            <a:normAutofit/>
          </a:bodyPr>
          <a:lstStyle/>
          <a:p>
            <a:r>
              <a:rPr lang="en-US" b="1" dirty="0"/>
              <a:t>1 Thessalonians 5:16-18 New King James Version (NKJV)</a:t>
            </a:r>
          </a:p>
          <a:p>
            <a:r>
              <a:rPr lang="en-US" baseline="30000" dirty="0"/>
              <a:t>16 </a:t>
            </a:r>
            <a:r>
              <a:rPr lang="en-US" dirty="0"/>
              <a:t>Rejoice always, </a:t>
            </a:r>
            <a:r>
              <a:rPr lang="en-US" baseline="30000" dirty="0"/>
              <a:t>17 </a:t>
            </a:r>
            <a:r>
              <a:rPr lang="en-US" dirty="0"/>
              <a:t>pray without ceasing, </a:t>
            </a:r>
            <a:r>
              <a:rPr lang="en-US" baseline="30000" dirty="0"/>
              <a:t>18 </a:t>
            </a:r>
            <a:r>
              <a:rPr lang="en-US" dirty="0"/>
              <a:t>in everything give thanks; for this is the will of God in Christ Jesus for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158" y="1068946"/>
            <a:ext cx="4960104" cy="47355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7583" y="1197735"/>
            <a:ext cx="4641209" cy="447461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918F4-2377-4AFF-8B8A-F8B636AE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675" y="1685677"/>
            <a:ext cx="4215520" cy="236267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100"/>
              <a:t>Give Thanks to the Holy One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37A3FC6F-0DD8-4615-9DD0-AD35A8CC5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41" y="1197735"/>
            <a:ext cx="5672501" cy="46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CFA58-D26F-40E4-8E31-ECFFD03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OT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F0C2-FF56-424D-A7B2-C052FA1A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365760"/>
            <a:ext cx="5276948" cy="6133514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Exodus 15:11 New King James Version (NKJV)</a:t>
            </a:r>
          </a:p>
          <a:p>
            <a:r>
              <a:rPr lang="en-US" sz="2000" baseline="30000" dirty="0"/>
              <a:t>11 </a:t>
            </a:r>
            <a:r>
              <a:rPr lang="en-US" sz="2000" dirty="0"/>
              <a:t>“Who </a:t>
            </a:r>
            <a:r>
              <a:rPr lang="en-US" sz="2000" i="1" dirty="0"/>
              <a:t>is</a:t>
            </a:r>
            <a:r>
              <a:rPr lang="en-US" sz="2000" dirty="0"/>
              <a:t> like You, O </a:t>
            </a:r>
            <a:r>
              <a:rPr lang="en-US" sz="2000" cap="small" dirty="0">
                <a:effectLst/>
              </a:rPr>
              <a:t>Lord</a:t>
            </a:r>
            <a:r>
              <a:rPr lang="en-US" sz="2000" dirty="0"/>
              <a:t>, among the gods?</a:t>
            </a:r>
            <a:br>
              <a:rPr lang="en-US" sz="2000" dirty="0"/>
            </a:br>
            <a:r>
              <a:rPr lang="en-US" sz="2000" dirty="0"/>
              <a:t>Who </a:t>
            </a:r>
            <a:r>
              <a:rPr lang="en-US" sz="2000" i="1" dirty="0"/>
              <a:t>is</a:t>
            </a:r>
            <a:r>
              <a:rPr lang="en-US" sz="2000" dirty="0"/>
              <a:t> like You, glorious in holiness,</a:t>
            </a:r>
            <a:br>
              <a:rPr lang="en-US" sz="2000" dirty="0"/>
            </a:br>
            <a:r>
              <a:rPr lang="en-US" sz="2000" dirty="0"/>
              <a:t>Fearful in praises, doing wonders?</a:t>
            </a:r>
          </a:p>
          <a:p>
            <a:pPr>
              <a:lnSpc>
                <a:spcPct val="13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6830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CFA58-D26F-40E4-8E31-ECFFD03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OT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F0C2-FF56-424D-A7B2-C052FA1A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365760"/>
            <a:ext cx="5276948" cy="6133514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Leviticus 19:2 New King James Version (NKJV)</a:t>
            </a:r>
          </a:p>
          <a:p>
            <a:r>
              <a:rPr lang="en-US" sz="2000" baseline="30000" dirty="0"/>
              <a:t>2 </a:t>
            </a:r>
            <a:r>
              <a:rPr lang="en-US" sz="2000" dirty="0"/>
              <a:t>“Speak to all the congregation of the children of Israel, and say to them: ‘You shall be holy, for I the </a:t>
            </a:r>
            <a:r>
              <a:rPr lang="en-US" sz="2000" cap="small" dirty="0">
                <a:effectLst/>
              </a:rPr>
              <a:t>Lord</a:t>
            </a:r>
            <a:r>
              <a:rPr lang="en-US" sz="2000" dirty="0"/>
              <a:t> your God </a:t>
            </a:r>
            <a:r>
              <a:rPr lang="en-US" sz="2000" i="1" dirty="0"/>
              <a:t>am</a:t>
            </a:r>
            <a:r>
              <a:rPr lang="en-US" sz="2000" dirty="0"/>
              <a:t> holy.</a:t>
            </a:r>
          </a:p>
          <a:p>
            <a:pPr>
              <a:lnSpc>
                <a:spcPct val="13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9253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2F24225-0E3A-40A5-A927-CEFC1443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B02B8FB-EF36-4677-B5B5-E9B989F25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E30D5C6-EC5C-4D78-8689-1B6822BF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2A73499-12A4-4080-B0DE-351867697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0A52FE6-BB17-4BE4-BFA1-8896FD7CF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7BBF837-70DD-4FFD-A87C-FAD1F5D8A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E5EB792-CB0B-44C0-9561-24A263D87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0FB4A96-0FD5-4642-8CE2-57623A3A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CFA58-D26F-40E4-8E31-ECFFD03D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en-US" dirty="0"/>
              <a:t>OT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BF0C2-FF56-424D-A7B2-C052FA1A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365760"/>
            <a:ext cx="5276948" cy="6133514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1 Samuel 2:2 New King James Version (NKJV)</a:t>
            </a:r>
          </a:p>
          <a:p>
            <a:r>
              <a:rPr lang="en-US" sz="2000" baseline="30000" dirty="0"/>
              <a:t>2 </a:t>
            </a:r>
            <a:r>
              <a:rPr lang="en-US" sz="2000" dirty="0"/>
              <a:t>“No one is holy like the </a:t>
            </a:r>
            <a:r>
              <a:rPr lang="en-US" sz="2000" cap="small" dirty="0">
                <a:effectLst/>
              </a:rPr>
              <a:t>Lord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For </a:t>
            </a:r>
            <a:r>
              <a:rPr lang="en-US" sz="2000" i="1" dirty="0"/>
              <a:t>there is</a:t>
            </a:r>
            <a:r>
              <a:rPr lang="en-US" sz="2000" dirty="0"/>
              <a:t> none besides You,</a:t>
            </a:r>
            <a:br>
              <a:rPr lang="en-US" sz="2000" dirty="0"/>
            </a:br>
            <a:r>
              <a:rPr lang="en-US" sz="2000" dirty="0"/>
              <a:t>Nor </a:t>
            </a:r>
            <a:r>
              <a:rPr lang="en-US" sz="2000" i="1" dirty="0"/>
              <a:t>is there</a:t>
            </a:r>
            <a:r>
              <a:rPr lang="en-US" sz="2000" dirty="0"/>
              <a:t> any rock like our God.</a:t>
            </a:r>
          </a:p>
          <a:p>
            <a:pPr>
              <a:lnSpc>
                <a:spcPct val="13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6037831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37371F"/>
      </a:dk2>
      <a:lt2>
        <a:srgbClr val="E2E7E8"/>
      </a:lt2>
      <a:accent1>
        <a:srgbClr val="E48978"/>
      </a:accent1>
      <a:accent2>
        <a:srgbClr val="D8963E"/>
      </a:accent2>
      <a:accent3>
        <a:srgbClr val="A6A658"/>
      </a:accent3>
      <a:accent4>
        <a:srgbClr val="86B148"/>
      </a:accent4>
      <a:accent5>
        <a:srgbClr val="60B44D"/>
      </a:accent5>
      <a:accent6>
        <a:srgbClr val="4AB965"/>
      </a:accent6>
      <a:hlink>
        <a:srgbClr val="5A8B95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1439</Words>
  <Application>Microsoft Office PowerPoint</Application>
  <PresentationFormat>Widescreen</PresentationFormat>
  <Paragraphs>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Meiryo</vt:lpstr>
      <vt:lpstr>Arial</vt:lpstr>
      <vt:lpstr>Corbel</vt:lpstr>
      <vt:lpstr>SketchLinesVTI</vt:lpstr>
      <vt:lpstr>Give Thanks</vt:lpstr>
      <vt:lpstr>Give Thanks with a Grateful Heart</vt:lpstr>
      <vt:lpstr>NT Passages</vt:lpstr>
      <vt:lpstr>NT Passages</vt:lpstr>
      <vt:lpstr>NT Passages</vt:lpstr>
      <vt:lpstr>Give Thanks to the Holy One</vt:lpstr>
      <vt:lpstr>OT Passages</vt:lpstr>
      <vt:lpstr>OT Passages</vt:lpstr>
      <vt:lpstr>OT Passages</vt:lpstr>
      <vt:lpstr>NT Passages</vt:lpstr>
      <vt:lpstr>NT Passages</vt:lpstr>
      <vt:lpstr>NT Passages</vt:lpstr>
      <vt:lpstr>Give thanks He has Given Jesus Christ His Son</vt:lpstr>
      <vt:lpstr>Give thanks He has Given Jesus Christ His Son</vt:lpstr>
      <vt:lpstr>Give thanks He has Given Jesus Christ His Son</vt:lpstr>
      <vt:lpstr>Let the Weak say I am Strong</vt:lpstr>
      <vt:lpstr>Let the Weak say I am Strong</vt:lpstr>
      <vt:lpstr>Let the Weak say I am Strong</vt:lpstr>
      <vt:lpstr>Let the Weak say I am Strong</vt:lpstr>
      <vt:lpstr>Let the Weak say I am Strong</vt:lpstr>
      <vt:lpstr>Let the Poor say I am Rich</vt:lpstr>
      <vt:lpstr>Let the Poor say I am Rich</vt:lpstr>
      <vt:lpstr>Let the Poor say I am Rich</vt:lpstr>
      <vt:lpstr>Let the Poor say I am Rich</vt:lpstr>
      <vt:lpstr>Let the Sick say I am Whole</vt:lpstr>
      <vt:lpstr>Let the Sick say I am Whole</vt:lpstr>
      <vt:lpstr>Let the Sick say I am Whole</vt:lpstr>
      <vt:lpstr>Let the Bound say I am Free</vt:lpstr>
      <vt:lpstr>Let the Bound say I am Free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Thanks</dc:title>
  <dc:creator>Rob Miller</dc:creator>
  <cp:lastModifiedBy>Rob Miller</cp:lastModifiedBy>
  <cp:revision>8</cp:revision>
  <dcterms:created xsi:type="dcterms:W3CDTF">2020-11-27T05:53:37Z</dcterms:created>
  <dcterms:modified xsi:type="dcterms:W3CDTF">2020-11-28T17:38:39Z</dcterms:modified>
</cp:coreProperties>
</file>