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7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1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6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7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7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6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19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0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5F81-43EF-4BC5-8606-9F142C8A0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98246"/>
            <a:ext cx="4412419" cy="3626217"/>
          </a:xfrm>
        </p:spPr>
        <p:txBody>
          <a:bodyPr anchor="t">
            <a:normAutofit/>
          </a:bodyPr>
          <a:lstStyle/>
          <a:p>
            <a:pPr algn="r"/>
            <a:endParaRPr lang="en-US" sz="8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0405D-93C1-4F48-A01A-06D709CBC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0213"/>
            <a:ext cx="4412417" cy="1031537"/>
          </a:xfrm>
        </p:spPr>
        <p:txBody>
          <a:bodyPr>
            <a:normAutofit/>
          </a:bodyPr>
          <a:lstStyle/>
          <a:p>
            <a:pPr algn="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917FBC9D-24D4-420E-9697-1173C63A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6" y="1104134"/>
            <a:ext cx="5135829" cy="4801260"/>
          </a:xfrm>
          <a:prstGeom prst="rect">
            <a:avLst/>
          </a:prstGeom>
        </p:spPr>
      </p:pic>
      <p:sp>
        <p:nvSpPr>
          <p:cNvPr id="23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Picture 6" descr="A picture containing monitor&#10;&#10;Description automatically generated">
            <a:extLst>
              <a:ext uri="{FF2B5EF4-FFF2-40B4-BE49-F238E27FC236}">
                <a16:creationId xmlns:a16="http://schemas.microsoft.com/office/drawing/2014/main" id="{A9775C40-892E-4718-9F9F-35D6976BA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08" y="1659316"/>
            <a:ext cx="4939594" cy="36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387F-DF12-4137-B19B-70270A43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right and wrong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79BABE33-D718-4970-BBEE-0327BF591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4971757" cy="4351338"/>
          </a:xfrm>
        </p:spPr>
      </p:pic>
      <p:pic>
        <p:nvPicPr>
          <p:cNvPr id="12" name="Content Placeholder 11" descr="A picture containing table, sitting, wooden, sign&#10;&#10;Description automatically generated">
            <a:extLst>
              <a:ext uri="{FF2B5EF4-FFF2-40B4-BE49-F238E27FC236}">
                <a16:creationId xmlns:a16="http://schemas.microsoft.com/office/drawing/2014/main" id="{12443830-3BBB-4487-9C5C-EEF777E13C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4351338"/>
          </a:xfrm>
        </p:spPr>
      </p:pic>
    </p:spTree>
    <p:extLst>
      <p:ext uri="{BB962C8B-B14F-4D97-AF65-F5344CB8AC3E}">
        <p14:creationId xmlns:p14="http://schemas.microsoft.com/office/powerpoint/2010/main" val="1786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387F-DF12-4137-B19B-70270A43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right and wrong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79BABE33-D718-4970-BBEE-0327BF5912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25625"/>
            <a:ext cx="4971757" cy="4351338"/>
          </a:xfrm>
        </p:spPr>
      </p:pic>
      <p:pic>
        <p:nvPicPr>
          <p:cNvPr id="6" name="Content Placeholder 5" descr="A blue and white text&#10;&#10;Description automatically generated">
            <a:extLst>
              <a:ext uri="{FF2B5EF4-FFF2-40B4-BE49-F238E27FC236}">
                <a16:creationId xmlns:a16="http://schemas.microsoft.com/office/drawing/2014/main" id="{2B4B9F12-1301-4E25-9ADB-4CA6CF4C31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6" y="1825625"/>
            <a:ext cx="4931664" cy="4351338"/>
          </a:xfrm>
        </p:spPr>
      </p:pic>
    </p:spTree>
    <p:extLst>
      <p:ext uri="{BB962C8B-B14F-4D97-AF65-F5344CB8AC3E}">
        <p14:creationId xmlns:p14="http://schemas.microsoft.com/office/powerpoint/2010/main" val="20267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31529-FE35-4AFA-9C21-7D023ED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God demands discrimination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5D8299D9-6B91-4E2D-A603-27B79A419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25" y="1084507"/>
            <a:ext cx="4684713" cy="5211834"/>
          </a:xfrm>
        </p:spPr>
      </p:pic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6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31529-FE35-4AFA-9C21-7D023EDC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God demands discrimination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1DF5-9E3E-4AC8-9697-46976C89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Autofit/>
          </a:bodyPr>
          <a:lstStyle/>
          <a:p>
            <a:r>
              <a:rPr lang="en-US" sz="2400" dirty="0"/>
              <a:t>The primary meaning of the word discriminate is</a:t>
            </a:r>
          </a:p>
          <a:p>
            <a:pPr lvl="1"/>
            <a:r>
              <a:rPr lang="en-US" dirty="0"/>
              <a:t>To have good taste or judgment</a:t>
            </a:r>
          </a:p>
          <a:p>
            <a:pPr lvl="1"/>
            <a:r>
              <a:rPr lang="en-US" dirty="0"/>
              <a:t>To make a distinction</a:t>
            </a:r>
          </a:p>
          <a:p>
            <a:pPr lvl="1"/>
            <a:endParaRPr lang="en-US" dirty="0"/>
          </a:p>
          <a:p>
            <a:r>
              <a:rPr lang="en-US" sz="2400" dirty="0"/>
              <a:t>The bible uses the term “discern” synonymously with “discriminate”</a:t>
            </a:r>
          </a:p>
          <a:p>
            <a:endParaRPr lang="en-US" sz="2400" dirty="0"/>
          </a:p>
          <a:p>
            <a:r>
              <a:rPr lang="en-US" sz="2400" dirty="0"/>
              <a:t>Discriminate comes from the Greek word “</a:t>
            </a:r>
            <a:r>
              <a:rPr lang="en-US" sz="2400" dirty="0" err="1"/>
              <a:t>diakrino</a:t>
            </a:r>
            <a:r>
              <a:rPr lang="en-US" sz="2400" dirty="0"/>
              <a:t>”</a:t>
            </a:r>
          </a:p>
          <a:p>
            <a:pPr lvl="1"/>
            <a:r>
              <a:rPr lang="en-US" dirty="0"/>
              <a:t>To separate, discriminate, then to learn by discriminating, to determine, to decide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523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5CCC9D-DB99-4046-90B3-BE8340D2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church of the NT and all others</a:t>
            </a:r>
          </a:p>
        </p:txBody>
      </p:sp>
      <p:pic>
        <p:nvPicPr>
          <p:cNvPr id="8" name="Content Placeholder 7" descr="A picture containing food&#10;&#10;Description automatically generated">
            <a:extLst>
              <a:ext uri="{FF2B5EF4-FFF2-40B4-BE49-F238E27FC236}">
                <a16:creationId xmlns:a16="http://schemas.microsoft.com/office/drawing/2014/main" id="{10575507-B4AC-42BF-BA07-16C9C60C7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4802187"/>
          </a:xfrm>
        </p:spPr>
      </p:pic>
    </p:spTree>
    <p:extLst>
      <p:ext uri="{BB962C8B-B14F-4D97-AF65-F5344CB8AC3E}">
        <p14:creationId xmlns:p14="http://schemas.microsoft.com/office/powerpoint/2010/main" val="6735510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FC01A3-C825-4480-A4C6-53B2F82C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the church of the NT and all others</a:t>
            </a:r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782CEE9B-D2B8-4CBD-9469-DE1BB29B2F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181600" cy="448627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E2B01-7F31-416A-83F9-EAF60FE4C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establishment</a:t>
            </a:r>
          </a:p>
          <a:p>
            <a:endParaRPr lang="en-US" dirty="0"/>
          </a:p>
          <a:p>
            <a:r>
              <a:rPr lang="en-US" dirty="0"/>
              <a:t>It’s terms of entrance</a:t>
            </a:r>
          </a:p>
          <a:p>
            <a:endParaRPr lang="en-US" dirty="0"/>
          </a:p>
          <a:p>
            <a:r>
              <a:rPr lang="en-US" dirty="0"/>
              <a:t>It’s worship</a:t>
            </a:r>
          </a:p>
          <a:p>
            <a:endParaRPr lang="en-US" dirty="0"/>
          </a:p>
          <a:p>
            <a:r>
              <a:rPr lang="en-US" dirty="0"/>
              <a:t>It’s organization</a:t>
            </a:r>
          </a:p>
          <a:p>
            <a:endParaRPr lang="en-US" dirty="0"/>
          </a:p>
          <a:p>
            <a:r>
              <a:rPr lang="en-US" dirty="0"/>
              <a:t>It’s mission/work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D69D-1F5F-4A11-9F9C-E002470D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matters of faith and matters of opinion</a:t>
            </a:r>
          </a:p>
        </p:txBody>
      </p:sp>
      <p:pic>
        <p:nvPicPr>
          <p:cNvPr id="6" name="Content Placeholder 5" descr="A picture containing text, newspaper, indoor, table&#10;&#10;Description automatically generated">
            <a:extLst>
              <a:ext uri="{FF2B5EF4-FFF2-40B4-BE49-F238E27FC236}">
                <a16:creationId xmlns:a16="http://schemas.microsoft.com/office/drawing/2014/main" id="{5D7CA4ED-5C7C-484C-A94C-DEB8D0FE3D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3513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271C-10D8-4A40-862E-57BDE33B1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Baptism </a:t>
            </a:r>
          </a:p>
          <a:p>
            <a:pPr lvl="1"/>
            <a:r>
              <a:rPr lang="en-US" sz="2600" dirty="0"/>
              <a:t>Mk 16:16, </a:t>
            </a:r>
          </a:p>
          <a:p>
            <a:pPr lvl="1"/>
            <a:r>
              <a:rPr lang="en-US" sz="2600" dirty="0"/>
              <a:t>Jn 3:5, </a:t>
            </a:r>
          </a:p>
          <a:p>
            <a:pPr lvl="1"/>
            <a:r>
              <a:rPr lang="en-US" sz="2600" dirty="0"/>
              <a:t>1pet 3:21</a:t>
            </a:r>
          </a:p>
          <a:p>
            <a:endParaRPr lang="en-US" sz="2600" dirty="0"/>
          </a:p>
          <a:p>
            <a:r>
              <a:rPr lang="en-US" sz="2600" dirty="0"/>
              <a:t>Evangelism </a:t>
            </a:r>
          </a:p>
          <a:p>
            <a:pPr lvl="1"/>
            <a:r>
              <a:rPr lang="en-US" sz="2600" dirty="0"/>
              <a:t>mt 28:18-20</a:t>
            </a:r>
          </a:p>
          <a:p>
            <a:endParaRPr lang="en-US" sz="2600" dirty="0"/>
          </a:p>
          <a:p>
            <a:r>
              <a:rPr lang="en-US" sz="2600" dirty="0"/>
              <a:t>Care for widows and orphans </a:t>
            </a:r>
          </a:p>
          <a:p>
            <a:pPr lvl="1"/>
            <a:r>
              <a:rPr lang="en-US" sz="2600" dirty="0"/>
              <a:t>Jam 1:27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617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D69D-1F5F-4A11-9F9C-E002470D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matters of faith and matters of opinion</a:t>
            </a:r>
          </a:p>
        </p:txBody>
      </p:sp>
      <p:pic>
        <p:nvPicPr>
          <p:cNvPr id="6" name="Content Placeholder 5" descr="A picture containing text, newspaper, indoor, table&#10;&#10;Description automatically generated">
            <a:extLst>
              <a:ext uri="{FF2B5EF4-FFF2-40B4-BE49-F238E27FC236}">
                <a16:creationId xmlns:a16="http://schemas.microsoft.com/office/drawing/2014/main" id="{5D7CA4ED-5C7C-484C-A94C-DEB8D0FE3D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3513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271C-10D8-4A40-862E-57BDE33B1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Assembling with the saints </a:t>
            </a:r>
          </a:p>
          <a:p>
            <a:pPr lvl="1"/>
            <a:r>
              <a:rPr lang="en-US" dirty="0"/>
              <a:t>Heb 10:24-25</a:t>
            </a:r>
          </a:p>
          <a:p>
            <a:endParaRPr lang="en-US" sz="2400" dirty="0"/>
          </a:p>
          <a:p>
            <a:r>
              <a:rPr lang="en-US" sz="2400" dirty="0"/>
              <a:t>The Lord’s supper (when and what manner)</a:t>
            </a:r>
          </a:p>
          <a:p>
            <a:pPr lvl="1"/>
            <a:r>
              <a:rPr lang="en-US" dirty="0"/>
              <a:t>Acts 20:7 </a:t>
            </a:r>
          </a:p>
          <a:p>
            <a:pPr lvl="1"/>
            <a:r>
              <a:rPr lang="en-US" dirty="0"/>
              <a:t>1 Cor 11:23-34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D69D-1F5F-4A11-9F9C-E002470D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matters of faith and matters of opinion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271C-10D8-4A40-862E-57BDE33B19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 of evangelism</a:t>
            </a:r>
          </a:p>
          <a:p>
            <a:endParaRPr lang="en-US" sz="2400" dirty="0"/>
          </a:p>
          <a:p>
            <a:r>
              <a:rPr lang="en-US" sz="2400" dirty="0"/>
              <a:t>What time we meet on the first of day of the week</a:t>
            </a:r>
          </a:p>
          <a:p>
            <a:endParaRPr lang="en-US" sz="2400" dirty="0"/>
          </a:p>
          <a:p>
            <a:r>
              <a:rPr lang="en-US" sz="2400" dirty="0"/>
              <a:t>What type of class material or song books used</a:t>
            </a:r>
          </a:p>
          <a:p>
            <a:endParaRPr lang="en-US" sz="2400" dirty="0"/>
          </a:p>
          <a:p>
            <a:r>
              <a:rPr lang="en-US" sz="2400" dirty="0"/>
              <a:t>Oder of our worship service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A picture containing toy&#10;&#10;Description automatically generated">
            <a:extLst>
              <a:ext uri="{FF2B5EF4-FFF2-40B4-BE49-F238E27FC236}">
                <a16:creationId xmlns:a16="http://schemas.microsoft.com/office/drawing/2014/main" id="{48F063EC-5F8C-433E-985B-2183F32DE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0895"/>
            <a:ext cx="5181600" cy="4316068"/>
          </a:xfrm>
        </p:spPr>
      </p:pic>
    </p:spTree>
    <p:extLst>
      <p:ext uri="{BB962C8B-B14F-4D97-AF65-F5344CB8AC3E}">
        <p14:creationId xmlns:p14="http://schemas.microsoft.com/office/powerpoint/2010/main" val="20857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387F-DF12-4137-B19B-70270A43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right and wrong</a:t>
            </a:r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88DBB9-B488-4807-94B9-993A379755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625"/>
            <a:ext cx="4876800" cy="4351338"/>
          </a:xfrm>
        </p:spPr>
      </p:pic>
      <p:pic>
        <p:nvPicPr>
          <p:cNvPr id="1026" name="Picture 2" descr="Always Pursue what is Good” - ppt download">
            <a:extLst>
              <a:ext uri="{FF2B5EF4-FFF2-40B4-BE49-F238E27FC236}">
                <a16:creationId xmlns:a16="http://schemas.microsoft.com/office/drawing/2014/main" id="{7378221A-60D7-4F6E-8328-6CAF975943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257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6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387F-DF12-4137-B19B-70270A43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demands discrimination between right and wrong</a:t>
            </a:r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488DBB9-B488-4807-94B9-993A379755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5625"/>
            <a:ext cx="4876800" cy="4351338"/>
          </a:xfrm>
        </p:spPr>
      </p:pic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C34B8CB0-DF0B-4561-9F5B-BA02B739B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257800" cy="4351338"/>
          </a:xfrm>
        </p:spPr>
      </p:pic>
    </p:spTree>
    <p:extLst>
      <p:ext uri="{BB962C8B-B14F-4D97-AF65-F5344CB8AC3E}">
        <p14:creationId xmlns:p14="http://schemas.microsoft.com/office/powerpoint/2010/main" val="2077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229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Univers</vt:lpstr>
      <vt:lpstr>GradientVTI</vt:lpstr>
      <vt:lpstr>PowerPoint Presentation</vt:lpstr>
      <vt:lpstr>God demands discrimination</vt:lpstr>
      <vt:lpstr>God demands discrimination between the church of the NT and all others</vt:lpstr>
      <vt:lpstr>God demands discrimination between the church of the NT and all others</vt:lpstr>
      <vt:lpstr>God demands discrimination between matters of faith and matters of opinion</vt:lpstr>
      <vt:lpstr>God demands discrimination between matters of faith and matters of opinion</vt:lpstr>
      <vt:lpstr>God demands discrimination between matters of faith and matters of opinion</vt:lpstr>
      <vt:lpstr>God demands discrimination between right and wrong</vt:lpstr>
      <vt:lpstr>God demands discrimination between right and wrong</vt:lpstr>
      <vt:lpstr>God demands discrimination between right and wrong</vt:lpstr>
      <vt:lpstr>God demands discrimination between right and wrong</vt:lpstr>
      <vt:lpstr>God demands discrimination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31</cp:revision>
  <dcterms:created xsi:type="dcterms:W3CDTF">2020-09-02T15:16:57Z</dcterms:created>
  <dcterms:modified xsi:type="dcterms:W3CDTF">2020-09-04T18:12:19Z</dcterms:modified>
</cp:coreProperties>
</file>