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14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3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965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F069BEE-5C22-49A5-A892-F6E6A4002A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94FB27-DC4B-4A29-B4F3-C665BDE47E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47B97-F030-426D-A9D1-6B39B13C23ED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A06FDF-174B-49EE-AD51-C827118F0FE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B610B1-614F-48C3-8F2D-C50C182871E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751AA-B992-41E5-A909-E1A2443E23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169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24CBC-D461-4ECA-A489-D3A30E0FB795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1351B-2C5D-457B-ABE5-B64DBC7BD4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00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can be changed to reflect your school’s specific rules.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1351B-2C5D-457B-ABE5-B64DBC7BD41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045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Wait time was short as resurrection was prophesied even in the OT</a:t>
            </a:r>
          </a:p>
          <a:p>
            <a:endParaRPr lang="en-US" dirty="0"/>
          </a:p>
          <a:p>
            <a:r>
              <a:rPr lang="en-US" dirty="0"/>
              <a:t>Christ prophesied of His resurrection: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Matt. 16.21, 17.22-23, 20.17-19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1351B-2C5D-457B-ABE5-B64DBC7BD41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2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2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42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B542C410-CA8E-4363-B2A5-C992C048EF26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35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58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42C410-CA8E-4363-B2A5-C992C048EF26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606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0164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6521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1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1808E7F-6862-4377-A59B-F2A5DB78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26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507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9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542C410-CA8E-4363-B2A5-C992C048EF26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9445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2A2D7DD-5041-4C4D-A523-F870B27AD1D4}"/>
              </a:ext>
            </a:extLst>
          </p:cNvPr>
          <p:cNvSpPr/>
          <p:nvPr/>
        </p:nvSpPr>
        <p:spPr>
          <a:xfrm>
            <a:off x="833191" y="2208879"/>
            <a:ext cx="105156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0" kern="1200" cap="all" spc="150" baseline="0" dirty="0">
                <a:ln w="0"/>
                <a:solidFill>
                  <a:schemeClr val="bg1"/>
                </a:solidFill>
                <a:latin typeface="+mj-lt"/>
                <a:ea typeface="+mj-ea"/>
                <a:cs typeface="+mj-cs"/>
              </a:rPr>
              <a:t>Christ arose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6CE5355C-2B4E-4FFC-8DAA-AD3C0D18C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>
            <a:noAutofit/>
          </a:bodyPr>
          <a:lstStyle/>
          <a:p>
            <a:r>
              <a:rPr lang="en-US" sz="7200" dirty="0"/>
              <a:t>Song #174</a:t>
            </a:r>
          </a:p>
        </p:txBody>
      </p:sp>
      <p:sp>
        <p:nvSpPr>
          <p:cNvPr id="5" name="Title 4" hidden="1">
            <a:extLst>
              <a:ext uri="{FF2B5EF4-FFF2-40B4-BE49-F238E27FC236}">
                <a16:creationId xmlns:a16="http://schemas.microsoft.com/office/drawing/2014/main" id="{0445FC31-CB83-43AC-8F87-224DD2AC7FC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47772" y="-20403"/>
            <a:ext cx="11471565" cy="1739347"/>
          </a:xfrm>
        </p:spPr>
        <p:txBody>
          <a:bodyPr/>
          <a:lstStyle/>
          <a:p>
            <a:r>
              <a:rPr lang="en-US" dirty="0"/>
              <a:t>Slide 1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4FF91AE-2461-414D-B6AC-6D31640BB063}"/>
              </a:ext>
            </a:extLst>
          </p:cNvPr>
          <p:cNvSpPr txBox="1">
            <a:spLocks/>
          </p:cNvSpPr>
          <p:nvPr/>
        </p:nvSpPr>
        <p:spPr>
          <a:xfrm>
            <a:off x="1759286" y="1209299"/>
            <a:ext cx="8673427" cy="1322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4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89220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B919AB2-36F0-4927-BC79-F8077831D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 anchor="ctr">
            <a:normAutofit/>
          </a:bodyPr>
          <a:lstStyle/>
          <a:p>
            <a:r>
              <a:rPr lang="en-US" dirty="0"/>
              <a:t>Low in the grave he lay- Jesus my savior</a:t>
            </a:r>
          </a:p>
        </p:txBody>
      </p:sp>
      <p:pic>
        <p:nvPicPr>
          <p:cNvPr id="7" name="Picture 6" descr="A picture containing bed, photo, man, standing&#10;&#10;Description automatically generated">
            <a:extLst>
              <a:ext uri="{FF2B5EF4-FFF2-40B4-BE49-F238E27FC236}">
                <a16:creationId xmlns:a16="http://schemas.microsoft.com/office/drawing/2014/main" id="{F51AD5D4-663E-42EE-B28D-9048228813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539" r="-2" b="-2"/>
          <a:stretch/>
        </p:blipFill>
        <p:spPr>
          <a:xfrm>
            <a:off x="1205344" y="2011679"/>
            <a:ext cx="4754880" cy="4562143"/>
          </a:xfrm>
          <a:prstGeom prst="rect">
            <a:avLst/>
          </a:prstGeom>
          <a:noFill/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AE9C02-6CF1-4971-AE5E-5B5C8EE73F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56214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Mt 27: 57-61 “</a:t>
            </a:r>
            <a:r>
              <a:rPr lang="en-US" baseline="30000" dirty="0"/>
              <a:t>57 </a:t>
            </a:r>
            <a:r>
              <a:rPr lang="en-US" dirty="0"/>
              <a:t>Now when evening had come, there came a rich man from Arimathea, named Joseph, who himself had also become a disciple of Jesus. </a:t>
            </a:r>
            <a:r>
              <a:rPr lang="en-US" baseline="30000" dirty="0"/>
              <a:t>58 </a:t>
            </a:r>
            <a:r>
              <a:rPr lang="en-US" dirty="0"/>
              <a:t>This man went to Pilate and asked for the body of Jesus. Then Pilate commanded the body to be given to him. </a:t>
            </a:r>
            <a:r>
              <a:rPr lang="en-US" baseline="30000" dirty="0"/>
              <a:t>59 </a:t>
            </a:r>
            <a:r>
              <a:rPr lang="en-US" dirty="0"/>
              <a:t>When Joseph had taken the body, he wrapped it in a clean linen cloth, </a:t>
            </a:r>
            <a:r>
              <a:rPr lang="en-US" baseline="30000" dirty="0"/>
              <a:t>60 </a:t>
            </a:r>
            <a:r>
              <a:rPr lang="en-US" dirty="0"/>
              <a:t>and laid it in his new tomb which he had hewn out of the rock; and he rolled a large stone against the door of the tomb, and departed. </a:t>
            </a:r>
            <a:r>
              <a:rPr lang="en-US" baseline="30000" dirty="0"/>
              <a:t>61 </a:t>
            </a:r>
            <a:r>
              <a:rPr lang="en-US" dirty="0"/>
              <a:t>And Mary Magdalene was there, and the other Mary, sitting opposite the tomb.”</a:t>
            </a:r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65443786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D0D0159-7079-40F7-8FC0-E6F2E38FE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 anchor="ctr">
            <a:normAutofit/>
          </a:bodyPr>
          <a:lstStyle/>
          <a:p>
            <a:r>
              <a:rPr lang="en-US" dirty="0"/>
              <a:t>Waiting the coming day- </a:t>
            </a:r>
            <a:r>
              <a:rPr lang="en-US" dirty="0" err="1"/>
              <a:t>jesus</a:t>
            </a:r>
            <a:r>
              <a:rPr lang="en-US" dirty="0"/>
              <a:t> my lord</a:t>
            </a:r>
          </a:p>
        </p:txBody>
      </p:sp>
      <p:pic>
        <p:nvPicPr>
          <p:cNvPr id="8" name="Picture 7" descr="A large clock mounted to the side&#10;&#10;Description automatically generated">
            <a:extLst>
              <a:ext uri="{FF2B5EF4-FFF2-40B4-BE49-F238E27FC236}">
                <a16:creationId xmlns:a16="http://schemas.microsoft.com/office/drawing/2014/main" id="{5CEC0D8A-3EEF-4B72-B4F1-367440343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6052" y="2211494"/>
            <a:ext cx="5434695" cy="3931920"/>
          </a:xfrm>
          <a:prstGeom prst="rect">
            <a:avLst/>
          </a:prstGeom>
          <a:noFill/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788FE9-8512-43D2-ADCF-CBC0C53DA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90688" y="2150620"/>
            <a:ext cx="3200400" cy="3992793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Ps 16:9-11 “</a:t>
            </a:r>
            <a:r>
              <a:rPr lang="en-US" sz="2400" baseline="30000" dirty="0"/>
              <a:t>9 </a:t>
            </a:r>
            <a:r>
              <a:rPr lang="en-US" sz="2400" dirty="0"/>
              <a:t>Therefore my heart is glad, and my glory rejoices; My flesh also will </a:t>
            </a:r>
            <a:r>
              <a:rPr lang="en-US" sz="2400" baseline="30000" dirty="0"/>
              <a:t>[</a:t>
            </a:r>
            <a:r>
              <a:rPr lang="en-US" sz="2400" dirty="0"/>
              <a:t>rest in hope. </a:t>
            </a:r>
            <a:r>
              <a:rPr lang="en-US" sz="2400" baseline="30000" dirty="0"/>
              <a:t>10 </a:t>
            </a:r>
            <a:r>
              <a:rPr lang="en-US" sz="2400" dirty="0"/>
              <a:t>For You will not leave my soul in </a:t>
            </a:r>
            <a:r>
              <a:rPr lang="en-US" sz="2400" dirty="0" err="1"/>
              <a:t>Sheol</a:t>
            </a:r>
            <a:r>
              <a:rPr lang="en-US" sz="2400" dirty="0"/>
              <a:t>, Nor will You allow Your Holy One to see corruption. </a:t>
            </a:r>
            <a:r>
              <a:rPr lang="en-US" sz="2400" baseline="30000" dirty="0"/>
              <a:t>11 </a:t>
            </a:r>
            <a:r>
              <a:rPr lang="en-US" sz="2400" dirty="0"/>
              <a:t>You will show me the path of life; In Your presence </a:t>
            </a:r>
            <a:r>
              <a:rPr lang="en-US" sz="2400" i="1" dirty="0"/>
              <a:t>is</a:t>
            </a:r>
            <a:r>
              <a:rPr lang="en-US" sz="2400" dirty="0"/>
              <a:t> fullness of joy; At Your right hand </a:t>
            </a:r>
            <a:r>
              <a:rPr lang="en-US" sz="2400" i="1" dirty="0"/>
              <a:t>are</a:t>
            </a:r>
            <a:r>
              <a:rPr lang="en-US" sz="2400" dirty="0"/>
              <a:t> pleasures forevermore.”                             (</a:t>
            </a:r>
            <a:r>
              <a:rPr lang="en-US" sz="2400" dirty="0" err="1"/>
              <a:t>cf</a:t>
            </a:r>
            <a:r>
              <a:rPr lang="en-US" sz="2400" dirty="0"/>
              <a:t> Act 2:24-32)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9773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B0811-59FA-4EE9-AE18-68988A07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Vainly they watch his bed- </a:t>
            </a:r>
            <a:r>
              <a:rPr lang="en-US" dirty="0" err="1"/>
              <a:t>jesus</a:t>
            </a:r>
            <a:r>
              <a:rPr lang="en-US" dirty="0"/>
              <a:t> my savior! Vainly they seal the dead- </a:t>
            </a:r>
            <a:r>
              <a:rPr lang="en-US" dirty="0" err="1"/>
              <a:t>jesus</a:t>
            </a:r>
            <a:r>
              <a:rPr lang="en-US" dirty="0"/>
              <a:t> my lord</a:t>
            </a:r>
          </a:p>
        </p:txBody>
      </p:sp>
      <p:pic>
        <p:nvPicPr>
          <p:cNvPr id="6" name="Picture Placeholder 5" descr="A picture containing bird&#10;&#10;Description automatically generated">
            <a:extLst>
              <a:ext uri="{FF2B5EF4-FFF2-40B4-BE49-F238E27FC236}">
                <a16:creationId xmlns:a16="http://schemas.microsoft.com/office/drawing/2014/main" id="{2C20DE37-3000-449C-ADD3-3576FB7A499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051" r="2051"/>
          <a:stretch>
            <a:fillRect/>
          </a:stretch>
        </p:blipFill>
        <p:spPr>
          <a:xfrm>
            <a:off x="1280160" y="2211493"/>
            <a:ext cx="6126480" cy="4218335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71BA58-ED78-4662-A247-A8EF38EA30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90688" y="2150620"/>
            <a:ext cx="3200400" cy="42792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Jewish leaders feared the disciples would steal the body so they requested a guard be set at the sealed tomb                (Mt 27:62-66)</a:t>
            </a:r>
          </a:p>
          <a:p>
            <a:endParaRPr lang="en-US" dirty="0"/>
          </a:p>
          <a:p>
            <a:r>
              <a:rPr lang="en-US" dirty="0"/>
              <a:t>They recalled his predictions of the resurrection and wanted to cover all their bases                            (Mt 12:38-40)</a:t>
            </a:r>
          </a:p>
          <a:p>
            <a:endParaRPr lang="en-US" dirty="0"/>
          </a:p>
          <a:p>
            <a:r>
              <a:rPr lang="en-US" dirty="0"/>
              <a:t>Their preparations were in vain as Christ did eventually leave the tomb (Mt 28:11-15)</a:t>
            </a:r>
          </a:p>
        </p:txBody>
      </p:sp>
    </p:spTree>
    <p:extLst>
      <p:ext uri="{BB962C8B-B14F-4D97-AF65-F5344CB8AC3E}">
        <p14:creationId xmlns:p14="http://schemas.microsoft.com/office/powerpoint/2010/main" val="15577118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2592B-EE45-45C4-B951-F34B2151F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Death cannot keep his prey- </a:t>
            </a:r>
            <a:r>
              <a:rPr lang="en-US" dirty="0" err="1"/>
              <a:t>jesus</a:t>
            </a:r>
            <a:r>
              <a:rPr lang="en-US" dirty="0"/>
              <a:t> my savior! He tore the bars away- </a:t>
            </a:r>
            <a:r>
              <a:rPr lang="en-US" dirty="0" err="1"/>
              <a:t>jesus</a:t>
            </a:r>
            <a:r>
              <a:rPr lang="en-US" dirty="0"/>
              <a:t> my lord</a:t>
            </a:r>
          </a:p>
        </p:txBody>
      </p:sp>
      <p:pic>
        <p:nvPicPr>
          <p:cNvPr id="6" name="Picture Placeholder 5" descr="A picture containing photo, woman, man, standing&#10;&#10;Description automatically generated">
            <a:extLst>
              <a:ext uri="{FF2B5EF4-FFF2-40B4-BE49-F238E27FC236}">
                <a16:creationId xmlns:a16="http://schemas.microsoft.com/office/drawing/2014/main" id="{24260EF0-E4CF-40BB-888C-BB58298B064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7219" b="7219"/>
          <a:stretch>
            <a:fillRect/>
          </a:stretch>
        </p:blipFill>
        <p:spPr>
          <a:xfrm>
            <a:off x="1280160" y="2211494"/>
            <a:ext cx="6126480" cy="436233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FBFEAD-12C1-429F-8818-16A0A68A28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90688" y="2150620"/>
            <a:ext cx="3200400" cy="4423204"/>
          </a:xfrm>
        </p:spPr>
        <p:txBody>
          <a:bodyPr>
            <a:normAutofit/>
          </a:bodyPr>
          <a:lstStyle/>
          <a:p>
            <a:r>
              <a:rPr lang="en-US" sz="2000" dirty="0"/>
              <a:t>After three days Christ arose just as He said he would           (Mt 28:1-2)</a:t>
            </a:r>
          </a:p>
          <a:p>
            <a:endParaRPr lang="en-US" sz="2000" dirty="0"/>
          </a:p>
          <a:p>
            <a:r>
              <a:rPr lang="en-US" sz="2000" dirty="0"/>
              <a:t>He appeared to a number of people to prove He was alive again (Act 1:1-3; 1 Cor 15:3-8)</a:t>
            </a:r>
          </a:p>
          <a:p>
            <a:endParaRPr lang="en-US" sz="2000" dirty="0"/>
          </a:p>
          <a:p>
            <a:r>
              <a:rPr lang="en-US" sz="2000" dirty="0"/>
              <a:t>We are to remember this resurrection as it proves He truly is the Son of God            (Rom 1:3-4; 2 Tim 2:8)</a:t>
            </a:r>
          </a:p>
        </p:txBody>
      </p:sp>
    </p:spTree>
    <p:extLst>
      <p:ext uri="{BB962C8B-B14F-4D97-AF65-F5344CB8AC3E}">
        <p14:creationId xmlns:p14="http://schemas.microsoft.com/office/powerpoint/2010/main" val="34071080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23595EE-1EAD-4146-9D1F-D95D3F12D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472548-F296-49E4-AF50-4911B3A9F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Up from the grave He arose</a:t>
            </a:r>
          </a:p>
          <a:p>
            <a:endParaRPr lang="en-US" dirty="0"/>
          </a:p>
          <a:p>
            <a:r>
              <a:rPr lang="en-US" dirty="0"/>
              <a:t>With a mighty triumph o’er His foes</a:t>
            </a:r>
          </a:p>
          <a:p>
            <a:endParaRPr lang="en-US" dirty="0"/>
          </a:p>
          <a:p>
            <a:r>
              <a:rPr lang="en-US" dirty="0"/>
              <a:t>He arose a victor from the dark domain</a:t>
            </a:r>
          </a:p>
          <a:p>
            <a:endParaRPr lang="en-US" dirty="0"/>
          </a:p>
          <a:p>
            <a:r>
              <a:rPr lang="en-US" dirty="0"/>
              <a:t>He lives forever with His saints to reign</a:t>
            </a:r>
          </a:p>
          <a:p>
            <a:endParaRPr lang="en-US" dirty="0"/>
          </a:p>
          <a:p>
            <a:r>
              <a:rPr lang="en-US" dirty="0"/>
              <a:t>He arose! He arose Hallelujah Christ arose</a:t>
            </a:r>
          </a:p>
        </p:txBody>
      </p:sp>
    </p:spTree>
    <p:extLst>
      <p:ext uri="{BB962C8B-B14F-4D97-AF65-F5344CB8AC3E}">
        <p14:creationId xmlns:p14="http://schemas.microsoft.com/office/powerpoint/2010/main" val="22081811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1977135_Playground rules presentation_RVA_v3.potx" id="{07413DCF-3AC5-4C70-87BD-941AEA8469DA}" vid="{4E9FF052-B545-4DF9-BE6D-6A74F8F6AE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9B77A0-8658-45E5-8D19-24559500539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9E42AFF-377A-47D3-84EF-20B0692369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AC8BD7-946A-4C17-A395-21CB0265D7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454</Words>
  <Application>Microsoft Office PowerPoint</Application>
  <PresentationFormat>Widescreen</PresentationFormat>
  <Paragraphs>35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Corbel</vt:lpstr>
      <vt:lpstr>Segoe UI</vt:lpstr>
      <vt:lpstr>Wingdings</vt:lpstr>
      <vt:lpstr>Banded</vt:lpstr>
      <vt:lpstr>Slide 1</vt:lpstr>
      <vt:lpstr>Low in the grave he lay- Jesus my savior</vt:lpstr>
      <vt:lpstr>Waiting the coming day- jesus my lord</vt:lpstr>
      <vt:lpstr>Vainly they watch his bed- jesus my savior! Vainly they seal the dead- jesus my lord</vt:lpstr>
      <vt:lpstr>Death cannot keep his prey- jesus my savior! He tore the bars away- jesus my lord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2020-04-09T13:32:12Z</dcterms:created>
  <dcterms:modified xsi:type="dcterms:W3CDTF">2020-04-09T14:13:33Z</dcterms:modified>
</cp:coreProperties>
</file>